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9" r:id="rId1"/>
    <p:sldMasterId id="2147483670" r:id="rId2"/>
  </p:sldMasterIdLst>
  <p:notesMasterIdLst>
    <p:notesMasterId r:id="rId17"/>
  </p:notesMasterIdLst>
  <p:sldIdLst>
    <p:sldId id="258" r:id="rId3"/>
    <p:sldId id="294" r:id="rId4"/>
    <p:sldId id="256" r:id="rId5"/>
    <p:sldId id="300" r:id="rId6"/>
    <p:sldId id="257" r:id="rId7"/>
    <p:sldId id="297" r:id="rId8"/>
    <p:sldId id="296" r:id="rId9"/>
    <p:sldId id="298" r:id="rId10"/>
    <p:sldId id="299" r:id="rId11"/>
    <p:sldId id="301" r:id="rId12"/>
    <p:sldId id="302" r:id="rId13"/>
    <p:sldId id="303" r:id="rId14"/>
    <p:sldId id="304" r:id="rId15"/>
    <p:sldId id="305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5843"/>
    <a:srgbClr val="ACDAFF"/>
    <a:srgbClr val="E0AD31"/>
    <a:srgbClr val="7CA7CE"/>
    <a:srgbClr val="ACAE87"/>
    <a:srgbClr val="CB5845"/>
    <a:srgbClr val="F1D16A"/>
    <a:srgbClr val="A9D18E"/>
    <a:srgbClr val="E9D7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764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8b853fc868_3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g18b853fc868_3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8b853fc868_3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g18b853fc868_3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7437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8b853fc868_3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g18b853fc868_3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867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8b853fc868_3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g18b853fc868_3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2675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8b853fc868_3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g18b853fc868_3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545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8b853fc868_3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g18b853fc868_3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621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8b853fc868_3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g18b853fc868_3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1207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8b853fc868_3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g18b853fc868_3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9555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8b853fc868_3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g18b853fc868_3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5834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8b853fc868_3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g18b853fc868_3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7115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8b853fc868_3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g18b853fc868_3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5422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8b853fc868_3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g18b853fc868_3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5632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95;p24">
            <a:extLst>
              <a:ext uri="{FF2B5EF4-FFF2-40B4-BE49-F238E27FC236}">
                <a16:creationId xmlns:a16="http://schemas.microsoft.com/office/drawing/2014/main" id="{951BDE3F-57E8-2114-3ACE-930ED1D6D705}"/>
              </a:ext>
            </a:extLst>
          </p:cNvPr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E9D7BF">
                <a:tint val="45000"/>
                <a:satMod val="400000"/>
              </a:srgbClr>
            </a:duotone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F1406C-D19E-4461-9E40-6453C2D9B6BE}"/>
              </a:ext>
            </a:extLst>
          </p:cNvPr>
          <p:cNvSpPr/>
          <p:nvPr/>
        </p:nvSpPr>
        <p:spPr>
          <a:xfrm>
            <a:off x="3754405" y="1711001"/>
            <a:ext cx="1635191" cy="1721498"/>
          </a:xfrm>
          <a:prstGeom prst="rect">
            <a:avLst/>
          </a:prstGeom>
          <a:solidFill>
            <a:srgbClr val="3933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050">
              <a:latin typeface="Oswald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0E0377-5056-40E5-BC20-B9E1F6A7756F}"/>
              </a:ext>
            </a:extLst>
          </p:cNvPr>
          <p:cNvSpPr txBox="1"/>
          <p:nvPr/>
        </p:nvSpPr>
        <p:spPr>
          <a:xfrm>
            <a:off x="3750734" y="2137688"/>
            <a:ext cx="1642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D9D3D7"/>
                </a:solidFill>
                <a:latin typeface="Oswald" pitchFamily="2" charset="0"/>
              </a:rPr>
              <a:t>BÀI THUYẾT TRÌNH </a:t>
            </a:r>
            <a:endParaRPr lang="vi-VN" sz="1200" b="1" dirty="0">
              <a:solidFill>
                <a:srgbClr val="D9D3D7"/>
              </a:solidFill>
              <a:latin typeface="Oswald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820832-8437-4D77-9257-C4D76B0B662D}"/>
              </a:ext>
            </a:extLst>
          </p:cNvPr>
          <p:cNvSpPr txBox="1"/>
          <p:nvPr/>
        </p:nvSpPr>
        <p:spPr>
          <a:xfrm>
            <a:off x="4162579" y="2401873"/>
            <a:ext cx="2083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804F52"/>
                </a:solidFill>
                <a:latin typeface="Oswald" pitchFamily="2" charset="0"/>
              </a:rPr>
              <a:t>S</a:t>
            </a:r>
            <a:endParaRPr lang="vi-VN" sz="2100" b="1" dirty="0">
              <a:solidFill>
                <a:srgbClr val="804F52"/>
              </a:solidFill>
              <a:latin typeface="Oswald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01B034-D7E6-41DD-ADE3-BD5F68F98860}"/>
              </a:ext>
            </a:extLst>
          </p:cNvPr>
          <p:cNvSpPr txBox="1"/>
          <p:nvPr/>
        </p:nvSpPr>
        <p:spPr>
          <a:xfrm>
            <a:off x="4363656" y="2401195"/>
            <a:ext cx="2083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7E8E8D"/>
                </a:solidFill>
                <a:latin typeface="Oswald" pitchFamily="2" charset="0"/>
              </a:rPr>
              <a:t>P</a:t>
            </a:r>
            <a:endParaRPr lang="vi-VN" sz="2100" b="1" dirty="0">
              <a:solidFill>
                <a:srgbClr val="7E8E8D"/>
              </a:solidFill>
              <a:latin typeface="Oswald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5189FD-D703-4F1A-8BA3-7DD128A6A4D5}"/>
              </a:ext>
            </a:extLst>
          </p:cNvPr>
          <p:cNvSpPr txBox="1"/>
          <p:nvPr/>
        </p:nvSpPr>
        <p:spPr>
          <a:xfrm>
            <a:off x="4591355" y="2401195"/>
            <a:ext cx="2083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494A57"/>
                </a:solidFill>
                <a:latin typeface="Oswald" pitchFamily="2" charset="0"/>
              </a:rPr>
              <a:t>C</a:t>
            </a:r>
            <a:endParaRPr lang="vi-VN" sz="2100" b="1" dirty="0">
              <a:solidFill>
                <a:srgbClr val="494A57"/>
              </a:solidFill>
              <a:latin typeface="Oswald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7C6EE7-5D1D-413A-A40D-5C07C08EF149}"/>
              </a:ext>
            </a:extLst>
          </p:cNvPr>
          <p:cNvSpPr txBox="1"/>
          <p:nvPr/>
        </p:nvSpPr>
        <p:spPr>
          <a:xfrm>
            <a:off x="4807456" y="2401195"/>
            <a:ext cx="2083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ACAE87"/>
                </a:solidFill>
                <a:latin typeface="Oswald" pitchFamily="2" charset="0"/>
              </a:rPr>
              <a:t>K</a:t>
            </a:r>
            <a:endParaRPr lang="vi-VN" sz="2100" b="1" dirty="0">
              <a:solidFill>
                <a:srgbClr val="ACAE87"/>
              </a:solidFill>
              <a:latin typeface="Oswald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B8E1BD-9138-46A4-A916-70C008E2932C}"/>
              </a:ext>
            </a:extLst>
          </p:cNvPr>
          <p:cNvSpPr/>
          <p:nvPr/>
        </p:nvSpPr>
        <p:spPr>
          <a:xfrm>
            <a:off x="3750734" y="2858911"/>
            <a:ext cx="1642533" cy="112889"/>
          </a:xfrm>
          <a:prstGeom prst="rect">
            <a:avLst/>
          </a:prstGeom>
          <a:solidFill>
            <a:srgbClr val="D9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050">
              <a:latin typeface="Oswa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79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1" grpId="0"/>
      <p:bldP spid="12" grpId="0"/>
      <p:bldP spid="1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4"/>
          <p:cNvPicPr preferRelativeResize="0"/>
          <p:nvPr/>
        </p:nvPicPr>
        <p:blipFill rotWithShape="1">
          <a:blip r:embed="rId3">
            <a:alphaModFix/>
            <a:duotone>
              <a:prstClr val="black"/>
              <a:srgbClr val="A9D18E">
                <a:tint val="45000"/>
                <a:satMod val="400000"/>
              </a:srgbClr>
            </a:duotone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" name="APP WINDOW (FRONT)">
            <a:extLst>
              <a:ext uri="{FF2B5EF4-FFF2-40B4-BE49-F238E27FC236}">
                <a16:creationId xmlns:a16="http://schemas.microsoft.com/office/drawing/2014/main" id="{3D765534-252A-A083-1C73-AC72DAA330D6}"/>
              </a:ext>
            </a:extLst>
          </p:cNvPr>
          <p:cNvGrpSpPr/>
          <p:nvPr/>
        </p:nvGrpSpPr>
        <p:grpSpPr>
          <a:xfrm>
            <a:off x="1134529" y="751417"/>
            <a:ext cx="6874933" cy="3640666"/>
            <a:chOff x="344557" y="334618"/>
            <a:chExt cx="11502887" cy="618876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AE63A4-B8E6-2C35-3D37-46E5AE8DE5E8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Oswald" pitchFamily="2" charset="0"/>
                </a:rPr>
                <a:t>Sau </a:t>
              </a:r>
              <a:r>
                <a:rPr lang="en-US" sz="3200" dirty="0" err="1">
                  <a:solidFill>
                    <a:schemeClr val="tx1"/>
                  </a:solidFill>
                  <a:latin typeface="Oswald" pitchFamily="2" charset="0"/>
                </a:rPr>
                <a:t>đây</a:t>
              </a:r>
              <a:r>
                <a:rPr lang="en-US" sz="3200" dirty="0">
                  <a:solidFill>
                    <a:schemeClr val="tx1"/>
                  </a:solidFill>
                  <a:latin typeface="Oswald" pitchFamily="2" charset="0"/>
                </a:rPr>
                <a:t> </a:t>
              </a:r>
              <a:r>
                <a:rPr lang="en-US" sz="3200" dirty="0" err="1">
                  <a:solidFill>
                    <a:schemeClr val="tx1"/>
                  </a:solidFill>
                  <a:latin typeface="Oswald" pitchFamily="2" charset="0"/>
                </a:rPr>
                <a:t>em</a:t>
              </a:r>
              <a:r>
                <a:rPr lang="en-US" sz="3200" dirty="0">
                  <a:solidFill>
                    <a:schemeClr val="tx1"/>
                  </a:solidFill>
                  <a:latin typeface="Oswald" pitchFamily="2" charset="0"/>
                </a:rPr>
                <a:t> </a:t>
              </a:r>
              <a:r>
                <a:rPr lang="en-US" sz="3200" dirty="0" err="1">
                  <a:solidFill>
                    <a:schemeClr val="tx1"/>
                  </a:solidFill>
                  <a:latin typeface="Oswald" pitchFamily="2" charset="0"/>
                </a:rPr>
                <a:t>mời</a:t>
              </a:r>
              <a:r>
                <a:rPr lang="en-US" sz="3200" dirty="0">
                  <a:solidFill>
                    <a:schemeClr val="tx1"/>
                  </a:solidFill>
                  <a:latin typeface="Oswald" pitchFamily="2" charset="0"/>
                </a:rPr>
                <a:t> </a:t>
              </a:r>
              <a:r>
                <a:rPr lang="en-US" sz="3200" dirty="0" err="1">
                  <a:solidFill>
                    <a:schemeClr val="tx1"/>
                  </a:solidFill>
                  <a:latin typeface="Oswald" pitchFamily="2" charset="0"/>
                </a:rPr>
                <a:t>các</a:t>
              </a:r>
              <a:r>
                <a:rPr lang="en-US" sz="3200" dirty="0">
                  <a:solidFill>
                    <a:schemeClr val="tx1"/>
                  </a:solidFill>
                  <a:latin typeface="Oswald" pitchFamily="2" charset="0"/>
                </a:rPr>
                <a:t> </a:t>
              </a:r>
              <a:r>
                <a:rPr lang="en-US" sz="3200" dirty="0" err="1">
                  <a:solidFill>
                    <a:schemeClr val="tx1"/>
                  </a:solidFill>
                  <a:latin typeface="Oswald" pitchFamily="2" charset="0"/>
                </a:rPr>
                <a:t>Thầy</a:t>
              </a:r>
              <a:r>
                <a:rPr lang="en-US" sz="3200" dirty="0">
                  <a:solidFill>
                    <a:schemeClr val="tx1"/>
                  </a:solidFill>
                  <a:latin typeface="Oswald" pitchFamily="2" charset="0"/>
                </a:rPr>
                <a:t> </a:t>
              </a:r>
              <a:r>
                <a:rPr lang="en-US" sz="3200" dirty="0" err="1">
                  <a:solidFill>
                    <a:schemeClr val="tx1"/>
                  </a:solidFill>
                  <a:latin typeface="Oswald" pitchFamily="2" charset="0"/>
                </a:rPr>
                <a:t>cô</a:t>
              </a:r>
              <a:r>
                <a:rPr lang="en-US" sz="3200" dirty="0">
                  <a:solidFill>
                    <a:schemeClr val="tx1"/>
                  </a:solidFill>
                  <a:latin typeface="Oswald" pitchFamily="2" charset="0"/>
                </a:rPr>
                <a:t> </a:t>
              </a:r>
              <a:r>
                <a:rPr lang="en-US" sz="3200" dirty="0" err="1">
                  <a:solidFill>
                    <a:schemeClr val="tx1"/>
                  </a:solidFill>
                  <a:latin typeface="Oswald" pitchFamily="2" charset="0"/>
                </a:rPr>
                <a:t>xem</a:t>
              </a:r>
              <a:r>
                <a:rPr lang="en-US" sz="3200" dirty="0">
                  <a:solidFill>
                    <a:schemeClr val="tx1"/>
                  </a:solidFill>
                  <a:latin typeface="Oswald" pitchFamily="2" charset="0"/>
                </a:rPr>
                <a:t> </a:t>
              </a:r>
              <a:r>
                <a:rPr lang="en-US" sz="3200" dirty="0" err="1">
                  <a:solidFill>
                    <a:schemeClr val="tx1"/>
                  </a:solidFill>
                  <a:latin typeface="Oswald" pitchFamily="2" charset="0"/>
                </a:rPr>
                <a:t>sản</a:t>
              </a:r>
              <a:r>
                <a:rPr lang="en-US" sz="3200" dirty="0">
                  <a:solidFill>
                    <a:schemeClr val="tx1"/>
                  </a:solidFill>
                  <a:latin typeface="Oswald" pitchFamily="2" charset="0"/>
                </a:rPr>
                <a:t> </a:t>
              </a:r>
              <a:r>
                <a:rPr lang="en-US" sz="3200" dirty="0" err="1">
                  <a:solidFill>
                    <a:schemeClr val="tx1"/>
                  </a:solidFill>
                  <a:latin typeface="Oswald" pitchFamily="2" charset="0"/>
                </a:rPr>
                <a:t>phẩm</a:t>
              </a:r>
              <a:endParaRPr lang="en-US" sz="3200" dirty="0">
                <a:solidFill>
                  <a:schemeClr val="tx1"/>
                </a:solidFill>
                <a:latin typeface="Oswald" pitchFamily="2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D3EAD0-FCA0-6B86-64A5-3B80748BCC68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3E74A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>
                <a:latin typeface="Oswald" pitchFamily="2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9F7904C-6585-1734-5F11-B1D9EC71C9F7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47F94AB8-33D1-092A-B25C-47EE9825591A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FDFB489-0D37-F6A7-7A74-FD5C65F2FC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51A47CA-70E3-2254-756D-FC272A713405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EA97083-AE7E-8EFE-19FF-4599F1F7894E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73BA0E1-89C5-A49E-604D-70A6F13B9D13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>
                <a:latin typeface="Oswald" pitchFamily="2" charset="0"/>
              </a:endParaRPr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D7F0908-C047-446C-E67A-63087322DE7F}"/>
              </a:ext>
            </a:extLst>
          </p:cNvPr>
          <p:cNvSpPr/>
          <p:nvPr/>
        </p:nvSpPr>
        <p:spPr>
          <a:xfrm>
            <a:off x="3529381" y="172743"/>
            <a:ext cx="2085233" cy="424982"/>
          </a:xfrm>
          <a:prstGeom prst="roundRect">
            <a:avLst/>
          </a:prstGeom>
          <a:solidFill>
            <a:srgbClr val="81943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atin typeface="Oswald" pitchFamily="2" charset="0"/>
              </a:rPr>
              <a:t>Trình</a:t>
            </a:r>
            <a:r>
              <a:rPr lang="en-US" sz="2000" b="1" dirty="0">
                <a:latin typeface="Oswald" pitchFamily="2" charset="0"/>
              </a:rPr>
              <a:t> </a:t>
            </a:r>
            <a:r>
              <a:rPr lang="en-US" sz="2000" b="1" dirty="0" err="1">
                <a:latin typeface="Oswald" pitchFamily="2" charset="0"/>
              </a:rPr>
              <a:t>bày</a:t>
            </a:r>
            <a:endParaRPr lang="vi-VN" sz="2000" b="1" dirty="0">
              <a:latin typeface="Oswald" pitchFamily="2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449F4EC-2981-25C1-F096-FAEA0423FE55}"/>
              </a:ext>
            </a:extLst>
          </p:cNvPr>
          <p:cNvSpPr/>
          <p:nvPr/>
        </p:nvSpPr>
        <p:spPr>
          <a:xfrm>
            <a:off x="3529380" y="4564825"/>
            <a:ext cx="2085233" cy="424982"/>
          </a:xfrm>
          <a:prstGeom prst="roundRect">
            <a:avLst/>
          </a:prstGeom>
          <a:solidFill>
            <a:srgbClr val="3E72A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atin typeface="Oswald" pitchFamily="2" charset="0"/>
              </a:rPr>
              <a:t>Hạn</a:t>
            </a:r>
            <a:r>
              <a:rPr lang="en-US" sz="2000" b="1" dirty="0">
                <a:latin typeface="Oswald" pitchFamily="2" charset="0"/>
              </a:rPr>
              <a:t> </a:t>
            </a:r>
            <a:r>
              <a:rPr lang="en-US" sz="2000" b="1" dirty="0" err="1">
                <a:latin typeface="Oswald" pitchFamily="2" charset="0"/>
              </a:rPr>
              <a:t>chế</a:t>
            </a:r>
            <a:r>
              <a:rPr lang="en-US" sz="2000" b="1" dirty="0">
                <a:latin typeface="Oswald" pitchFamily="2" charset="0"/>
              </a:rPr>
              <a:t> </a:t>
            </a:r>
            <a:endParaRPr lang="vi-VN" sz="2000" b="1" dirty="0">
              <a:latin typeface="Oswa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956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4"/>
          <p:cNvPicPr preferRelativeResize="0"/>
          <p:nvPr/>
        </p:nvPicPr>
        <p:blipFill rotWithShape="1">
          <a:blip r:embed="rId3">
            <a:alphaModFix/>
            <a:duotone>
              <a:prstClr val="black"/>
              <a:srgbClr val="A9D18E">
                <a:tint val="45000"/>
                <a:satMod val="400000"/>
              </a:srgbClr>
            </a:duotone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D7F0908-C047-446C-E67A-63087322DE7F}"/>
              </a:ext>
            </a:extLst>
          </p:cNvPr>
          <p:cNvSpPr/>
          <p:nvPr/>
        </p:nvSpPr>
        <p:spPr>
          <a:xfrm>
            <a:off x="3529381" y="172743"/>
            <a:ext cx="2085233" cy="424982"/>
          </a:xfrm>
          <a:prstGeom prst="roundRect">
            <a:avLst/>
          </a:prstGeom>
          <a:solidFill>
            <a:srgbClr val="81943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/>
              <a:t>Trình</a:t>
            </a:r>
            <a:r>
              <a:rPr lang="en-US" sz="2000" b="1" dirty="0"/>
              <a:t> </a:t>
            </a:r>
            <a:r>
              <a:rPr lang="en-US" sz="2000" b="1" dirty="0" err="1"/>
              <a:t>bày</a:t>
            </a:r>
            <a:endParaRPr lang="vi-VN" sz="2000" b="1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449F4EC-2981-25C1-F096-FAEA0423FE55}"/>
              </a:ext>
            </a:extLst>
          </p:cNvPr>
          <p:cNvSpPr/>
          <p:nvPr/>
        </p:nvSpPr>
        <p:spPr>
          <a:xfrm>
            <a:off x="3529380" y="4564825"/>
            <a:ext cx="2085233" cy="424982"/>
          </a:xfrm>
          <a:prstGeom prst="roundRect">
            <a:avLst/>
          </a:prstGeom>
          <a:solidFill>
            <a:srgbClr val="3E72A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/>
              <a:t>Hạn</a:t>
            </a:r>
            <a:r>
              <a:rPr lang="en-US" sz="2000" b="1" dirty="0"/>
              <a:t> </a:t>
            </a:r>
            <a:r>
              <a:rPr lang="en-US" sz="2000" b="1" dirty="0" err="1"/>
              <a:t>chế</a:t>
            </a:r>
            <a:r>
              <a:rPr lang="en-US" sz="2000" b="1" dirty="0"/>
              <a:t> </a:t>
            </a:r>
            <a:endParaRPr lang="vi-VN" sz="2000" b="1" dirty="0"/>
          </a:p>
        </p:txBody>
      </p:sp>
      <p:grpSp>
        <p:nvGrpSpPr>
          <p:cNvPr id="3" name="APP WINDOW (FRONT)">
            <a:extLst>
              <a:ext uri="{FF2B5EF4-FFF2-40B4-BE49-F238E27FC236}">
                <a16:creationId xmlns:a16="http://schemas.microsoft.com/office/drawing/2014/main" id="{3D765534-252A-A083-1C73-AC72DAA330D6}"/>
              </a:ext>
            </a:extLst>
          </p:cNvPr>
          <p:cNvGrpSpPr/>
          <p:nvPr/>
        </p:nvGrpSpPr>
        <p:grpSpPr>
          <a:xfrm>
            <a:off x="-548640" y="-519764"/>
            <a:ext cx="10276299" cy="6161807"/>
            <a:chOff x="344557" y="334618"/>
            <a:chExt cx="11502887" cy="618876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AE63A4-B8E6-2C35-3D37-46E5AE8DE5E8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D3EAD0-FCA0-6B86-64A5-3B80748BCC68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3E74A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9F7904C-6585-1734-5F11-B1D9EC71C9F7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47F94AB8-33D1-092A-B25C-47EE9825591A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FDFB489-0D37-F6A7-7A74-FD5C65F2FC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51A47CA-70E3-2254-756D-FC272A713405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EA97083-AE7E-8EFE-19FF-4599F1F7894E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73BA0E1-89C5-A49E-604D-70A6F13B9D13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</p:spTree>
    <p:extLst>
      <p:ext uri="{BB962C8B-B14F-4D97-AF65-F5344CB8AC3E}">
        <p14:creationId xmlns:p14="http://schemas.microsoft.com/office/powerpoint/2010/main" val="76995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4"/>
          <p:cNvPicPr preferRelativeResize="0"/>
          <p:nvPr/>
        </p:nvPicPr>
        <p:blipFill rotWithShape="1">
          <a:blip r:embed="rId3">
            <a:alphaModFix/>
            <a:duotone>
              <a:prstClr val="black"/>
              <a:srgbClr val="7CA7CE">
                <a:tint val="45000"/>
                <a:satMod val="400000"/>
              </a:srgbClr>
            </a:duotone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" name="APP WINDOW (FRONT)">
            <a:extLst>
              <a:ext uri="{FF2B5EF4-FFF2-40B4-BE49-F238E27FC236}">
                <a16:creationId xmlns:a16="http://schemas.microsoft.com/office/drawing/2014/main" id="{3D765534-252A-A083-1C73-AC72DAA330D6}"/>
              </a:ext>
            </a:extLst>
          </p:cNvPr>
          <p:cNvGrpSpPr/>
          <p:nvPr/>
        </p:nvGrpSpPr>
        <p:grpSpPr>
          <a:xfrm>
            <a:off x="1132705" y="751417"/>
            <a:ext cx="6874933" cy="3640666"/>
            <a:chOff x="344557" y="334618"/>
            <a:chExt cx="11502886" cy="618876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AE63A4-B8E6-2C35-3D37-46E5AE8DE5E8}"/>
                </a:ext>
              </a:extLst>
            </p:cNvPr>
            <p:cNvSpPr/>
            <p:nvPr/>
          </p:nvSpPr>
          <p:spPr>
            <a:xfrm>
              <a:off x="344557" y="334618"/>
              <a:ext cx="11502886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>
                <a:latin typeface="Oswald" pitchFamily="2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D3EAD0-FCA0-6B86-64A5-3B80748BCC68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3E74A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>
                <a:latin typeface="Oswald" pitchFamily="2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9F7904C-6585-1734-5F11-B1D9EC71C9F7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47F94AB8-33D1-092A-B25C-47EE9825591A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FDFB489-0D37-F6A7-7A74-FD5C65F2FC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51A47CA-70E3-2254-756D-FC272A713405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EA97083-AE7E-8EFE-19FF-4599F1F7894E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73BA0E1-89C5-A49E-604D-70A6F13B9D13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>
                <a:latin typeface="Oswald" pitchFamily="2" charset="0"/>
              </a:endParaRP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6897DB4-9F9C-D9B0-1F0D-877AF9380255}"/>
              </a:ext>
            </a:extLst>
          </p:cNvPr>
          <p:cNvSpPr/>
          <p:nvPr/>
        </p:nvSpPr>
        <p:spPr>
          <a:xfrm>
            <a:off x="3527557" y="170481"/>
            <a:ext cx="2085233" cy="424982"/>
          </a:xfrm>
          <a:prstGeom prst="roundRect">
            <a:avLst/>
          </a:prstGeom>
          <a:solidFill>
            <a:srgbClr val="3E72A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atin typeface="Oswald" pitchFamily="2" charset="0"/>
              </a:rPr>
              <a:t>Hạn</a:t>
            </a:r>
            <a:r>
              <a:rPr lang="en-US" sz="2000" b="1" dirty="0">
                <a:latin typeface="Oswald" pitchFamily="2" charset="0"/>
              </a:rPr>
              <a:t> </a:t>
            </a:r>
            <a:r>
              <a:rPr lang="en-US" sz="2000" b="1" dirty="0" err="1">
                <a:latin typeface="Oswald" pitchFamily="2" charset="0"/>
              </a:rPr>
              <a:t>chế</a:t>
            </a:r>
            <a:r>
              <a:rPr lang="en-US" sz="2000" b="1" dirty="0">
                <a:latin typeface="Oswald" pitchFamily="2" charset="0"/>
              </a:rPr>
              <a:t> </a:t>
            </a:r>
            <a:endParaRPr lang="vi-VN" sz="2000" b="1" dirty="0">
              <a:latin typeface="Oswald" pitchFamily="2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24D92D1-B615-219E-ED8F-A3EE5EFCB62B}"/>
              </a:ext>
            </a:extLst>
          </p:cNvPr>
          <p:cNvSpPr/>
          <p:nvPr/>
        </p:nvSpPr>
        <p:spPr>
          <a:xfrm>
            <a:off x="3527556" y="4517404"/>
            <a:ext cx="2085233" cy="424982"/>
          </a:xfrm>
          <a:prstGeom prst="roundRect">
            <a:avLst/>
          </a:prstGeom>
          <a:solidFill>
            <a:srgbClr val="ECC54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atin typeface="Oswald" pitchFamily="2" charset="0"/>
              </a:rPr>
              <a:t>Trả</a:t>
            </a:r>
            <a:r>
              <a:rPr lang="en-US" sz="2000" b="1" dirty="0">
                <a:latin typeface="Oswald" pitchFamily="2" charset="0"/>
              </a:rPr>
              <a:t> </a:t>
            </a:r>
            <a:r>
              <a:rPr lang="en-US" sz="2000" b="1" dirty="0" err="1">
                <a:latin typeface="Oswald" pitchFamily="2" charset="0"/>
              </a:rPr>
              <a:t>lời</a:t>
            </a:r>
            <a:r>
              <a:rPr lang="en-US" sz="2000" b="1" dirty="0">
                <a:latin typeface="Oswald" pitchFamily="2" charset="0"/>
              </a:rPr>
              <a:t> </a:t>
            </a:r>
            <a:r>
              <a:rPr lang="en-US" sz="2000" b="1" dirty="0" err="1">
                <a:latin typeface="Oswald" pitchFamily="2" charset="0"/>
              </a:rPr>
              <a:t>câu</a:t>
            </a:r>
            <a:r>
              <a:rPr lang="en-US" sz="2000" b="1" dirty="0">
                <a:latin typeface="Oswald" pitchFamily="2" charset="0"/>
              </a:rPr>
              <a:t> </a:t>
            </a:r>
            <a:r>
              <a:rPr lang="en-US" sz="2000" b="1" dirty="0" err="1">
                <a:latin typeface="Oswald" pitchFamily="2" charset="0"/>
              </a:rPr>
              <a:t>hỏi</a:t>
            </a:r>
            <a:endParaRPr lang="vi-VN" sz="2000" b="1" dirty="0">
              <a:latin typeface="Oswald" pitchFamily="2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62F8A91-CC85-84B6-1751-44226E369293}"/>
              </a:ext>
            </a:extLst>
          </p:cNvPr>
          <p:cNvGrpSpPr/>
          <p:nvPr/>
        </p:nvGrpSpPr>
        <p:grpSpPr>
          <a:xfrm>
            <a:off x="1326824" y="1943797"/>
            <a:ext cx="1255905" cy="1255905"/>
            <a:chOff x="1217469" y="2082802"/>
            <a:chExt cx="1255905" cy="1255905"/>
          </a:xfrm>
        </p:grpSpPr>
        <p:pic>
          <p:nvPicPr>
            <p:cNvPr id="14" name="Picture 2" descr="Free Folder SVG, PNG Icon, Symbol. Download Image.">
              <a:extLst>
                <a:ext uri="{FF2B5EF4-FFF2-40B4-BE49-F238E27FC236}">
                  <a16:creationId xmlns:a16="http://schemas.microsoft.com/office/drawing/2014/main" id="{02649505-52B5-035C-D462-F0336227A8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val="ACDAF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7469" y="2082802"/>
              <a:ext cx="1255905" cy="1255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4B93ED-4DFD-1663-6C94-9E73F1D2EEB9}"/>
                </a:ext>
              </a:extLst>
            </p:cNvPr>
            <p:cNvSpPr txBox="1"/>
            <p:nvPr/>
          </p:nvSpPr>
          <p:spPr>
            <a:xfrm>
              <a:off x="1419663" y="2604490"/>
              <a:ext cx="7889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ysClr val="windowText" lastClr="000000"/>
                  </a:solidFill>
                  <a:latin typeface="Oswald" pitchFamily="2" charset="0"/>
                </a:rPr>
                <a:t>Hạn</a:t>
              </a:r>
              <a:r>
                <a:rPr lang="en-US" dirty="0">
                  <a:solidFill>
                    <a:sysClr val="windowText" lastClr="000000"/>
                  </a:solidFill>
                  <a:latin typeface="Oswald" pitchFamily="2" charset="0"/>
                </a:rPr>
                <a:t> </a:t>
              </a:r>
              <a:r>
                <a:rPr lang="en-US" dirty="0" err="1">
                  <a:solidFill>
                    <a:sysClr val="windowText" lastClr="000000"/>
                  </a:solidFill>
                  <a:latin typeface="Oswald" pitchFamily="2" charset="0"/>
                </a:rPr>
                <a:t>chế</a:t>
              </a:r>
              <a:r>
                <a:rPr lang="en-US" dirty="0">
                  <a:solidFill>
                    <a:sysClr val="windowText" lastClr="000000"/>
                  </a:solidFill>
                  <a:latin typeface="Oswald" pitchFamily="2" charset="0"/>
                </a:rPr>
                <a:t> :</a:t>
              </a:r>
            </a:p>
          </p:txBody>
        </p:sp>
      </p:grpSp>
      <p:pic>
        <p:nvPicPr>
          <p:cNvPr id="19" name="Picture 2" descr="Free Folder SVG, PNG Icon, Symbol. Download Image.">
            <a:extLst>
              <a:ext uri="{FF2B5EF4-FFF2-40B4-BE49-F238E27FC236}">
                <a16:creationId xmlns:a16="http://schemas.microsoft.com/office/drawing/2014/main" id="{E2D42EC9-C516-6D35-2F17-3AD9D718B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ACDA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263" y="1006731"/>
            <a:ext cx="1098512" cy="107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Free Folder SVG, PNG Icon, Symbol. Download Image.">
            <a:extLst>
              <a:ext uri="{FF2B5EF4-FFF2-40B4-BE49-F238E27FC236}">
                <a16:creationId xmlns:a16="http://schemas.microsoft.com/office/drawing/2014/main" id="{AB39494E-6462-117C-49E0-BBC7EBEB4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ACDA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434" y="2056198"/>
            <a:ext cx="1098512" cy="107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ree Folder SVG, PNG Icon, Symbol. Download Image.">
            <a:extLst>
              <a:ext uri="{FF2B5EF4-FFF2-40B4-BE49-F238E27FC236}">
                <a16:creationId xmlns:a16="http://schemas.microsoft.com/office/drawing/2014/main" id="{F100D46E-F14B-7F9D-ADB3-3910B10E8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ACDA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434" y="3105665"/>
            <a:ext cx="1098512" cy="107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A39F610C-9A37-7981-93BA-823D286E13E2}"/>
              </a:ext>
            </a:extLst>
          </p:cNvPr>
          <p:cNvSpPr txBox="1"/>
          <p:nvPr/>
        </p:nvSpPr>
        <p:spPr>
          <a:xfrm>
            <a:off x="4914946" y="1450371"/>
            <a:ext cx="1776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swald" pitchFamily="2" charset="0"/>
              </a:rPr>
              <a:t>Giao </a:t>
            </a:r>
            <a:r>
              <a:rPr lang="en-US" dirty="0" err="1">
                <a:latin typeface="Oswald" pitchFamily="2" charset="0"/>
              </a:rPr>
              <a:t>diện</a:t>
            </a:r>
            <a:r>
              <a:rPr lang="en-US" dirty="0">
                <a:latin typeface="Oswald" pitchFamily="2" charset="0"/>
              </a:rPr>
              <a:t> </a:t>
            </a:r>
            <a:r>
              <a:rPr lang="en-US" dirty="0" err="1">
                <a:latin typeface="Oswald" pitchFamily="2" charset="0"/>
              </a:rPr>
              <a:t>chưa</a:t>
            </a:r>
            <a:r>
              <a:rPr lang="en-US" dirty="0">
                <a:latin typeface="Oswald" pitchFamily="2" charset="0"/>
              </a:rPr>
              <a:t> </a:t>
            </a:r>
            <a:r>
              <a:rPr lang="en-US" dirty="0" err="1">
                <a:latin typeface="Oswald" pitchFamily="2" charset="0"/>
              </a:rPr>
              <a:t>được</a:t>
            </a:r>
            <a:r>
              <a:rPr lang="en-US" dirty="0">
                <a:latin typeface="Oswald" pitchFamily="2" charset="0"/>
              </a:rPr>
              <a:t> </a:t>
            </a:r>
            <a:r>
              <a:rPr lang="en-US" dirty="0" err="1">
                <a:latin typeface="Oswald" pitchFamily="2" charset="0"/>
              </a:rPr>
              <a:t>đẹp</a:t>
            </a:r>
            <a:endParaRPr lang="en-US" dirty="0">
              <a:latin typeface="Oswald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DC9BFA-2044-21C2-47A8-C204B4AD9B42}"/>
              </a:ext>
            </a:extLst>
          </p:cNvPr>
          <p:cNvSpPr txBox="1"/>
          <p:nvPr/>
        </p:nvSpPr>
        <p:spPr>
          <a:xfrm>
            <a:off x="4930999" y="2465485"/>
            <a:ext cx="3076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Oswald" pitchFamily="2" charset="0"/>
              </a:rPr>
              <a:t>Có</a:t>
            </a:r>
            <a:r>
              <a:rPr lang="en-US" dirty="0">
                <a:latin typeface="Oswald" pitchFamily="2" charset="0"/>
              </a:rPr>
              <a:t> </a:t>
            </a:r>
            <a:r>
              <a:rPr lang="en-US" dirty="0" err="1">
                <a:latin typeface="Oswald" pitchFamily="2" charset="0"/>
              </a:rPr>
              <a:t>nhiều</a:t>
            </a:r>
            <a:r>
              <a:rPr lang="en-US" dirty="0">
                <a:latin typeface="Oswald" pitchFamily="2" charset="0"/>
              </a:rPr>
              <a:t> </a:t>
            </a:r>
            <a:r>
              <a:rPr lang="en-US" dirty="0" err="1">
                <a:latin typeface="Oswald" pitchFamily="2" charset="0"/>
              </a:rPr>
              <a:t>tính</a:t>
            </a:r>
            <a:r>
              <a:rPr lang="en-US" dirty="0">
                <a:latin typeface="Oswald" pitchFamily="2" charset="0"/>
              </a:rPr>
              <a:t> </a:t>
            </a:r>
            <a:r>
              <a:rPr lang="en-US" dirty="0" err="1">
                <a:latin typeface="Oswald" pitchFamily="2" charset="0"/>
              </a:rPr>
              <a:t>năng</a:t>
            </a:r>
            <a:r>
              <a:rPr lang="en-US" dirty="0">
                <a:latin typeface="Oswald" pitchFamily="2" charset="0"/>
              </a:rPr>
              <a:t> </a:t>
            </a:r>
            <a:r>
              <a:rPr lang="en-US" dirty="0" err="1">
                <a:latin typeface="Oswald" pitchFamily="2" charset="0"/>
              </a:rPr>
              <a:t>chỉ</a:t>
            </a:r>
            <a:r>
              <a:rPr lang="en-US" dirty="0">
                <a:latin typeface="Oswald" pitchFamily="2" charset="0"/>
              </a:rPr>
              <a:t> </a:t>
            </a:r>
            <a:r>
              <a:rPr lang="en-US" dirty="0" err="1">
                <a:latin typeface="Oswald" pitchFamily="2" charset="0"/>
              </a:rPr>
              <a:t>mang</a:t>
            </a:r>
            <a:r>
              <a:rPr lang="en-US" dirty="0">
                <a:latin typeface="Oswald" pitchFamily="2" charset="0"/>
              </a:rPr>
              <a:t> </a:t>
            </a:r>
            <a:r>
              <a:rPr lang="en-US" dirty="0" err="1">
                <a:latin typeface="Oswald" pitchFamily="2" charset="0"/>
              </a:rPr>
              <a:t>tính</a:t>
            </a:r>
            <a:r>
              <a:rPr lang="en-US" dirty="0">
                <a:latin typeface="Oswald" pitchFamily="2" charset="0"/>
              </a:rPr>
              <a:t> </a:t>
            </a:r>
            <a:r>
              <a:rPr lang="en-US" dirty="0" err="1">
                <a:latin typeface="Oswald" pitchFamily="2" charset="0"/>
              </a:rPr>
              <a:t>chất</a:t>
            </a:r>
            <a:r>
              <a:rPr lang="en-US" dirty="0">
                <a:latin typeface="Oswald" pitchFamily="2" charset="0"/>
              </a:rPr>
              <a:t> </a:t>
            </a:r>
            <a:r>
              <a:rPr lang="en-US" dirty="0" err="1">
                <a:latin typeface="Oswald" pitchFamily="2" charset="0"/>
              </a:rPr>
              <a:t>trang</a:t>
            </a:r>
            <a:r>
              <a:rPr lang="en-US" dirty="0">
                <a:latin typeface="Oswald" pitchFamily="2" charset="0"/>
              </a:rPr>
              <a:t> </a:t>
            </a:r>
            <a:r>
              <a:rPr lang="en-US" dirty="0" err="1">
                <a:latin typeface="Oswald" pitchFamily="2" charset="0"/>
              </a:rPr>
              <a:t>trí</a:t>
            </a:r>
            <a:endParaRPr lang="en-US" dirty="0">
              <a:latin typeface="Oswald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7C1CF9E-AB02-8B5A-EC0E-EEA445BDBCA6}"/>
              </a:ext>
            </a:extLst>
          </p:cNvPr>
          <p:cNvSpPr txBox="1"/>
          <p:nvPr/>
        </p:nvSpPr>
        <p:spPr>
          <a:xfrm>
            <a:off x="4914946" y="3432345"/>
            <a:ext cx="1667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Oswald" pitchFamily="2" charset="0"/>
              </a:rPr>
              <a:t>Chưa</a:t>
            </a:r>
            <a:r>
              <a:rPr lang="en-US" dirty="0">
                <a:latin typeface="Oswald" pitchFamily="2" charset="0"/>
              </a:rPr>
              <a:t> </a:t>
            </a:r>
            <a:r>
              <a:rPr lang="en-US" dirty="0" err="1">
                <a:latin typeface="Oswald" pitchFamily="2" charset="0"/>
              </a:rPr>
              <a:t>thực</a:t>
            </a:r>
            <a:r>
              <a:rPr lang="en-US" dirty="0">
                <a:latin typeface="Oswald" pitchFamily="2" charset="0"/>
              </a:rPr>
              <a:t> </a:t>
            </a:r>
            <a:r>
              <a:rPr lang="en-US" dirty="0" err="1">
                <a:latin typeface="Oswald" pitchFamily="2" charset="0"/>
              </a:rPr>
              <a:t>sự</a:t>
            </a:r>
            <a:r>
              <a:rPr lang="en-US" dirty="0">
                <a:latin typeface="Oswald" pitchFamily="2" charset="0"/>
              </a:rPr>
              <a:t> </a:t>
            </a:r>
            <a:r>
              <a:rPr lang="en-US" dirty="0" err="1">
                <a:latin typeface="Oswald" pitchFamily="2" charset="0"/>
              </a:rPr>
              <a:t>mua</a:t>
            </a:r>
            <a:r>
              <a:rPr lang="en-US" dirty="0">
                <a:latin typeface="Oswald" pitchFamily="2" charset="0"/>
              </a:rPr>
              <a:t> </a:t>
            </a:r>
            <a:r>
              <a:rPr lang="en-US" dirty="0" err="1">
                <a:latin typeface="Oswald" pitchFamily="2" charset="0"/>
              </a:rPr>
              <a:t>bán</a:t>
            </a:r>
            <a:r>
              <a:rPr lang="en-US" dirty="0">
                <a:latin typeface="Oswald" pitchFamily="2" charset="0"/>
              </a:rPr>
              <a:t> 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12365F8-4BDB-49AB-DA0B-91F56E1EF652}"/>
              </a:ext>
            </a:extLst>
          </p:cNvPr>
          <p:cNvCxnSpPr>
            <a:cxnSpLocks/>
            <a:stCxn id="14" idx="3"/>
            <a:endCxn id="19" idx="1"/>
          </p:cNvCxnSpPr>
          <p:nvPr/>
        </p:nvCxnSpPr>
        <p:spPr>
          <a:xfrm flipV="1">
            <a:off x="2582729" y="1544767"/>
            <a:ext cx="1235534" cy="1026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8F77B89-2E14-8F2B-7979-FF80FFB927AE}"/>
              </a:ext>
            </a:extLst>
          </p:cNvPr>
          <p:cNvCxnSpPr>
            <a:cxnSpLocks/>
            <a:stCxn id="14" idx="3"/>
            <a:endCxn id="23" idx="1"/>
          </p:cNvCxnSpPr>
          <p:nvPr/>
        </p:nvCxnSpPr>
        <p:spPr>
          <a:xfrm>
            <a:off x="2582729" y="2571750"/>
            <a:ext cx="1233705" cy="1071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7E39E5B-0643-4C85-B4D0-0AC24F119FB4}"/>
              </a:ext>
            </a:extLst>
          </p:cNvPr>
          <p:cNvCxnSpPr>
            <a:cxnSpLocks/>
            <a:stCxn id="14" idx="3"/>
            <a:endCxn id="22" idx="1"/>
          </p:cNvCxnSpPr>
          <p:nvPr/>
        </p:nvCxnSpPr>
        <p:spPr>
          <a:xfrm>
            <a:off x="2582729" y="2571750"/>
            <a:ext cx="1233705" cy="22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157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77" grpId="0"/>
      <p:bldP spid="7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4"/>
          <p:cNvPicPr preferRelativeResize="0"/>
          <p:nvPr/>
        </p:nvPicPr>
        <p:blipFill rotWithShape="1">
          <a:blip r:embed="rId3">
            <a:alphaModFix/>
            <a:duotone>
              <a:prstClr val="black"/>
              <a:srgbClr val="F1D16A">
                <a:tint val="45000"/>
                <a:satMod val="400000"/>
              </a:srgbClr>
            </a:duotone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5" name="APP WINDOW (FRONT)">
            <a:extLst>
              <a:ext uri="{FF2B5EF4-FFF2-40B4-BE49-F238E27FC236}">
                <a16:creationId xmlns:a16="http://schemas.microsoft.com/office/drawing/2014/main" id="{85EC764E-15AF-F6E5-DB3C-DEB8D3A91C9E}"/>
              </a:ext>
            </a:extLst>
          </p:cNvPr>
          <p:cNvGrpSpPr/>
          <p:nvPr/>
        </p:nvGrpSpPr>
        <p:grpSpPr>
          <a:xfrm>
            <a:off x="1134533" y="796040"/>
            <a:ext cx="6874934" cy="3640666"/>
            <a:chOff x="344557" y="334618"/>
            <a:chExt cx="11502887" cy="618876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25F97F2-C809-CC42-EA64-D3FD28F8E7D2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PH" sz="28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Phần</a:t>
              </a:r>
              <a:r>
                <a:rPr kumimoji="0" lang="en-PH" sz="2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PH" sz="28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trình</a:t>
              </a:r>
              <a:r>
                <a:rPr kumimoji="0" lang="en-PH" sz="2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PH" sz="28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bày</a:t>
              </a:r>
              <a:r>
                <a:rPr kumimoji="0" lang="en-PH" sz="2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PH" sz="28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của</a:t>
              </a:r>
              <a:r>
                <a:rPr kumimoji="0" lang="en-PH" sz="2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PH" sz="28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em</a:t>
              </a:r>
              <a:r>
                <a:rPr kumimoji="0" lang="en-PH" sz="2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PH" sz="28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đã</a:t>
              </a:r>
              <a:r>
                <a:rPr kumimoji="0" lang="en-PH" sz="2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PH" sz="28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hết</a:t>
              </a:r>
              <a:r>
                <a:rPr kumimoji="0" lang="en-PH" sz="2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PH" sz="28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mời</a:t>
              </a:r>
              <a:r>
                <a:rPr kumimoji="0" lang="en-PH" sz="2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PH" sz="28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các</a:t>
              </a:r>
              <a:r>
                <a:rPr kumimoji="0" lang="en-PH" sz="2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ban </a:t>
              </a:r>
              <a:r>
                <a:rPr kumimoji="0" lang="en-PH" sz="28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giảm</a:t>
              </a:r>
              <a:r>
                <a:rPr kumimoji="0" lang="en-PH" sz="2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PH" sz="28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khảo</a:t>
              </a:r>
              <a:r>
                <a:rPr kumimoji="0" lang="en-PH" sz="2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PH" sz="28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nhận</a:t>
              </a:r>
              <a:r>
                <a:rPr kumimoji="0" lang="en-PH" sz="2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PH" sz="28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xét</a:t>
              </a:r>
              <a:r>
                <a:rPr kumimoji="0" lang="en-PH" sz="2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PH" sz="28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và</a:t>
              </a:r>
              <a:r>
                <a:rPr kumimoji="0" lang="en-PH" sz="2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PH" sz="28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đưa</a:t>
              </a:r>
              <a:r>
                <a:rPr kumimoji="0" lang="en-PH" sz="2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PH" sz="28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ra</a:t>
              </a:r>
              <a:r>
                <a:rPr kumimoji="0" lang="en-PH" sz="2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PH" sz="28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câu</a:t>
              </a:r>
              <a:r>
                <a:rPr kumimoji="0" lang="en-PH" sz="2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PH" sz="28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hỏi</a:t>
              </a:r>
              <a:endParaRPr kumimoji="0" lang="en-PH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89C9CD8-9E0C-52C2-6557-EC65698B0EFA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66AB53A-8373-EA28-1507-CFD18155DD50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F358B22-95C6-F2CC-7091-6860BD7073D0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1CC7440E-9FEC-FDD6-8AB4-9CB5F1AAEE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1D3EFD8-79DA-0824-EE24-636EEFCF8FA2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58A622D-F586-1F67-8B7F-4D914A99C493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9DFCB76-C141-6064-7C47-9C57BD569C15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5CD4A58-A157-40EF-48A7-6AD69318BABD}"/>
              </a:ext>
            </a:extLst>
          </p:cNvPr>
          <p:cNvSpPr/>
          <p:nvPr/>
        </p:nvSpPr>
        <p:spPr>
          <a:xfrm>
            <a:off x="3524469" y="172743"/>
            <a:ext cx="2085233" cy="424982"/>
          </a:xfrm>
          <a:prstGeom prst="roundRect">
            <a:avLst/>
          </a:prstGeom>
          <a:solidFill>
            <a:srgbClr val="ECC54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/>
              <a:t>Trả</a:t>
            </a:r>
            <a:r>
              <a:rPr lang="en-US" sz="2000" b="1" dirty="0"/>
              <a:t> </a:t>
            </a:r>
            <a:r>
              <a:rPr lang="en-US" sz="2000" b="1" dirty="0" err="1"/>
              <a:t>lời</a:t>
            </a:r>
            <a:r>
              <a:rPr lang="en-US" sz="2000" b="1" dirty="0"/>
              <a:t> </a:t>
            </a:r>
            <a:r>
              <a:rPr lang="en-US" sz="2000" b="1" dirty="0" err="1"/>
              <a:t>câu</a:t>
            </a:r>
            <a:r>
              <a:rPr lang="en-US" sz="2000" b="1" dirty="0"/>
              <a:t> </a:t>
            </a:r>
            <a:r>
              <a:rPr lang="en-US" sz="2000" b="1" dirty="0" err="1"/>
              <a:t>hỏi</a:t>
            </a:r>
            <a:endParaRPr lang="vi-VN" sz="2000" b="1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64B7701-2FCE-FA64-12DA-F29666DA2C5F}"/>
              </a:ext>
            </a:extLst>
          </p:cNvPr>
          <p:cNvSpPr/>
          <p:nvPr/>
        </p:nvSpPr>
        <p:spPr>
          <a:xfrm>
            <a:off x="3524468" y="4577612"/>
            <a:ext cx="2085233" cy="424982"/>
          </a:xfrm>
          <a:prstGeom prst="roundRect">
            <a:avLst/>
          </a:prstGeom>
          <a:solidFill>
            <a:srgbClr val="CC5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/>
              <a:t>Tổng</a:t>
            </a:r>
            <a:r>
              <a:rPr lang="en-US" sz="2000" b="1" dirty="0"/>
              <a:t> </a:t>
            </a:r>
            <a:r>
              <a:rPr lang="en-US" sz="2000" b="1" dirty="0" err="1"/>
              <a:t>kết</a:t>
            </a:r>
            <a:endParaRPr lang="vi-VN" sz="2000" b="1" dirty="0"/>
          </a:p>
        </p:txBody>
      </p:sp>
      <p:grpSp>
        <p:nvGrpSpPr>
          <p:cNvPr id="1050" name="Group 1049">
            <a:extLst>
              <a:ext uri="{FF2B5EF4-FFF2-40B4-BE49-F238E27FC236}">
                <a16:creationId xmlns:a16="http://schemas.microsoft.com/office/drawing/2014/main" id="{45CA28A0-FE0A-34F6-064C-D37AB57A055F}"/>
              </a:ext>
            </a:extLst>
          </p:cNvPr>
          <p:cNvGrpSpPr/>
          <p:nvPr/>
        </p:nvGrpSpPr>
        <p:grpSpPr>
          <a:xfrm>
            <a:off x="5859802" y="796040"/>
            <a:ext cx="3916814" cy="4551273"/>
            <a:chOff x="6219398" y="-459127"/>
            <a:chExt cx="6374096" cy="7703187"/>
          </a:xfrm>
        </p:grpSpPr>
        <p:grpSp>
          <p:nvGrpSpPr>
            <p:cNvPr id="118" name="MALE PRESENTER">
              <a:extLst>
                <a:ext uri="{FF2B5EF4-FFF2-40B4-BE49-F238E27FC236}">
                  <a16:creationId xmlns:a16="http://schemas.microsoft.com/office/drawing/2014/main" id="{B75DDB54-4BB6-7FE6-D2CD-79EE6B94800F}"/>
                </a:ext>
              </a:extLst>
            </p:cNvPr>
            <p:cNvGrpSpPr/>
            <p:nvPr/>
          </p:nvGrpSpPr>
          <p:grpSpPr>
            <a:xfrm>
              <a:off x="8039018" y="1618548"/>
              <a:ext cx="3824929" cy="5625512"/>
              <a:chOff x="8039018" y="1618548"/>
              <a:chExt cx="3824929" cy="5625512"/>
            </a:xfrm>
          </p:grpSpPr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F6C822DC-4E2A-6FCA-60EA-A81CD677E4B5}"/>
                  </a:ext>
                </a:extLst>
              </p:cNvPr>
              <p:cNvGrpSpPr/>
              <p:nvPr/>
            </p:nvGrpSpPr>
            <p:grpSpPr>
              <a:xfrm>
                <a:off x="8039018" y="1618548"/>
                <a:ext cx="3824929" cy="5625512"/>
                <a:chOff x="8039018" y="1618548"/>
                <a:chExt cx="3824929" cy="5625512"/>
              </a:xfrm>
            </p:grpSpPr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35DB50FB-6120-3B0A-C9C1-A2F682ED19FB}"/>
                    </a:ext>
                  </a:extLst>
                </p:cNvPr>
                <p:cNvSpPr/>
                <p:nvPr/>
              </p:nvSpPr>
              <p:spPr>
                <a:xfrm flipH="1">
                  <a:off x="10858001" y="4715861"/>
                  <a:ext cx="417597" cy="773831"/>
                </a:xfrm>
                <a:custGeom>
                  <a:avLst/>
                  <a:gdLst>
                    <a:gd name="connsiteX0" fmla="*/ 375079 w 417597"/>
                    <a:gd name="connsiteY0" fmla="*/ 181 h 773831"/>
                    <a:gd name="connsiteX1" fmla="*/ 2594 w 417597"/>
                    <a:gd name="connsiteY1" fmla="*/ 569831 h 773831"/>
                    <a:gd name="connsiteX2" fmla="*/ 417597 w 417597"/>
                    <a:gd name="connsiteY2" fmla="*/ 773831 h 773831"/>
                    <a:gd name="connsiteX3" fmla="*/ 375079 w 417597"/>
                    <a:gd name="connsiteY3" fmla="*/ 181 h 773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7597" h="773831">
                      <a:moveTo>
                        <a:pt x="375079" y="181"/>
                      </a:moveTo>
                      <a:cubicBezTo>
                        <a:pt x="353321" y="-10739"/>
                        <a:pt x="-35255" y="476126"/>
                        <a:pt x="2594" y="569831"/>
                      </a:cubicBezTo>
                      <a:cubicBezTo>
                        <a:pt x="18517" y="609264"/>
                        <a:pt x="205926" y="691547"/>
                        <a:pt x="417597" y="773831"/>
                      </a:cubicBezTo>
                      <a:cubicBezTo>
                        <a:pt x="408176" y="361247"/>
                        <a:pt x="384833" y="5019"/>
                        <a:pt x="375079" y="181"/>
                      </a:cubicBezTo>
                      <a:close/>
                    </a:path>
                  </a:pathLst>
                </a:custGeom>
                <a:solidFill>
                  <a:srgbClr val="020202"/>
                </a:solidFill>
                <a:ln w="3939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A40DCB4D-3CEC-D019-2EE8-F637C12785AE}"/>
                    </a:ext>
                  </a:extLst>
                </p:cNvPr>
                <p:cNvSpPr/>
                <p:nvPr/>
              </p:nvSpPr>
              <p:spPr>
                <a:xfrm flipH="1">
                  <a:off x="8039018" y="3220434"/>
                  <a:ext cx="3824929" cy="4023626"/>
                </a:xfrm>
                <a:custGeom>
                  <a:avLst/>
                  <a:gdLst>
                    <a:gd name="connsiteX0" fmla="*/ 1901976 w 3824929"/>
                    <a:gd name="connsiteY0" fmla="*/ 0 h 4023626"/>
                    <a:gd name="connsiteX1" fmla="*/ 830707 w 3824929"/>
                    <a:gd name="connsiteY1" fmla="*/ 346308 h 4023626"/>
                    <a:gd name="connsiteX2" fmla="*/ 140594 w 3824929"/>
                    <a:gd name="connsiteY2" fmla="*/ 1862506 h 4023626"/>
                    <a:gd name="connsiteX3" fmla="*/ 36 w 3824929"/>
                    <a:gd name="connsiteY3" fmla="*/ 2317775 h 4023626"/>
                    <a:gd name="connsiteX4" fmla="*/ 303909 w 3824929"/>
                    <a:gd name="connsiteY4" fmla="*/ 2464336 h 4023626"/>
                    <a:gd name="connsiteX5" fmla="*/ 1009364 w 3824929"/>
                    <a:gd name="connsiteY5" fmla="*/ 2698015 h 4023626"/>
                    <a:gd name="connsiteX6" fmla="*/ 872609 w 3824929"/>
                    <a:gd name="connsiteY6" fmla="*/ 3910101 h 4023626"/>
                    <a:gd name="connsiteX7" fmla="*/ 2909971 w 3824929"/>
                    <a:gd name="connsiteY7" fmla="*/ 3611385 h 4023626"/>
                    <a:gd name="connsiteX8" fmla="*/ 2900134 w 3824929"/>
                    <a:gd name="connsiteY8" fmla="*/ 3097092 h 4023626"/>
                    <a:gd name="connsiteX9" fmla="*/ 3028935 w 3824929"/>
                    <a:gd name="connsiteY9" fmla="*/ 1439168 h 4023626"/>
                    <a:gd name="connsiteX10" fmla="*/ 3311883 w 3824929"/>
                    <a:gd name="connsiteY10" fmla="*/ 2332199 h 4023626"/>
                    <a:gd name="connsiteX11" fmla="*/ 3353695 w 3824929"/>
                    <a:gd name="connsiteY11" fmla="*/ 2431369 h 4023626"/>
                    <a:gd name="connsiteX12" fmla="*/ 3356117 w 3824929"/>
                    <a:gd name="connsiteY12" fmla="*/ 2435546 h 4023626"/>
                    <a:gd name="connsiteX13" fmla="*/ 3824929 w 3824929"/>
                    <a:gd name="connsiteY13" fmla="*/ 2170289 h 4023626"/>
                    <a:gd name="connsiteX14" fmla="*/ 3804335 w 3824929"/>
                    <a:gd name="connsiteY14" fmla="*/ 2116195 h 4023626"/>
                    <a:gd name="connsiteX15" fmla="*/ 3346481 w 3824929"/>
                    <a:gd name="connsiteY15" fmla="*/ 519378 h 4023626"/>
                    <a:gd name="connsiteX16" fmla="*/ 2291968 w 3824929"/>
                    <a:gd name="connsiteY16" fmla="*/ 42268 h 4023626"/>
                    <a:gd name="connsiteX17" fmla="*/ 1901976 w 3824929"/>
                    <a:gd name="connsiteY17" fmla="*/ 0 h 4023626"/>
                    <a:gd name="connsiteX18" fmla="*/ 963428 w 3824929"/>
                    <a:gd name="connsiteY18" fmla="*/ 1495607 h 4023626"/>
                    <a:gd name="connsiteX19" fmla="*/ 1005946 w 3824929"/>
                    <a:gd name="connsiteY19" fmla="*/ 2269257 h 4023626"/>
                    <a:gd name="connsiteX20" fmla="*/ 590943 w 3824929"/>
                    <a:gd name="connsiteY20" fmla="*/ 2065257 h 4023626"/>
                    <a:gd name="connsiteX21" fmla="*/ 963428 w 3824929"/>
                    <a:gd name="connsiteY21" fmla="*/ 1495607 h 4023626"/>
                    <a:gd name="connsiteX0" fmla="*/ 1901976 w 3824929"/>
                    <a:gd name="connsiteY0" fmla="*/ 0 h 4023626"/>
                    <a:gd name="connsiteX1" fmla="*/ 830707 w 3824929"/>
                    <a:gd name="connsiteY1" fmla="*/ 346308 h 4023626"/>
                    <a:gd name="connsiteX2" fmla="*/ 140594 w 3824929"/>
                    <a:gd name="connsiteY2" fmla="*/ 1862506 h 4023626"/>
                    <a:gd name="connsiteX3" fmla="*/ 36 w 3824929"/>
                    <a:gd name="connsiteY3" fmla="*/ 2317775 h 4023626"/>
                    <a:gd name="connsiteX4" fmla="*/ 303909 w 3824929"/>
                    <a:gd name="connsiteY4" fmla="*/ 2464336 h 4023626"/>
                    <a:gd name="connsiteX5" fmla="*/ 1009364 w 3824929"/>
                    <a:gd name="connsiteY5" fmla="*/ 2698015 h 4023626"/>
                    <a:gd name="connsiteX6" fmla="*/ 872609 w 3824929"/>
                    <a:gd name="connsiteY6" fmla="*/ 3910101 h 4023626"/>
                    <a:gd name="connsiteX7" fmla="*/ 2909971 w 3824929"/>
                    <a:gd name="connsiteY7" fmla="*/ 3611385 h 4023626"/>
                    <a:gd name="connsiteX8" fmla="*/ 2900134 w 3824929"/>
                    <a:gd name="connsiteY8" fmla="*/ 3097092 h 4023626"/>
                    <a:gd name="connsiteX9" fmla="*/ 3028935 w 3824929"/>
                    <a:gd name="connsiteY9" fmla="*/ 1439168 h 4023626"/>
                    <a:gd name="connsiteX10" fmla="*/ 3311883 w 3824929"/>
                    <a:gd name="connsiteY10" fmla="*/ 2332199 h 4023626"/>
                    <a:gd name="connsiteX11" fmla="*/ 3353695 w 3824929"/>
                    <a:gd name="connsiteY11" fmla="*/ 2431369 h 4023626"/>
                    <a:gd name="connsiteX12" fmla="*/ 3396757 w 3824929"/>
                    <a:gd name="connsiteY12" fmla="*/ 2435546 h 4023626"/>
                    <a:gd name="connsiteX13" fmla="*/ 3824929 w 3824929"/>
                    <a:gd name="connsiteY13" fmla="*/ 2170289 h 4023626"/>
                    <a:gd name="connsiteX14" fmla="*/ 3804335 w 3824929"/>
                    <a:gd name="connsiteY14" fmla="*/ 2116195 h 4023626"/>
                    <a:gd name="connsiteX15" fmla="*/ 3346481 w 3824929"/>
                    <a:gd name="connsiteY15" fmla="*/ 519378 h 4023626"/>
                    <a:gd name="connsiteX16" fmla="*/ 2291968 w 3824929"/>
                    <a:gd name="connsiteY16" fmla="*/ 42268 h 4023626"/>
                    <a:gd name="connsiteX17" fmla="*/ 1901976 w 3824929"/>
                    <a:gd name="connsiteY17" fmla="*/ 0 h 4023626"/>
                    <a:gd name="connsiteX18" fmla="*/ 963428 w 3824929"/>
                    <a:gd name="connsiteY18" fmla="*/ 1495607 h 4023626"/>
                    <a:gd name="connsiteX19" fmla="*/ 1005946 w 3824929"/>
                    <a:gd name="connsiteY19" fmla="*/ 2269257 h 4023626"/>
                    <a:gd name="connsiteX20" fmla="*/ 590943 w 3824929"/>
                    <a:gd name="connsiteY20" fmla="*/ 2065257 h 4023626"/>
                    <a:gd name="connsiteX21" fmla="*/ 963428 w 3824929"/>
                    <a:gd name="connsiteY21" fmla="*/ 1495607 h 40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3824929" h="4023626">
                      <a:moveTo>
                        <a:pt x="1901976" y="0"/>
                      </a:moveTo>
                      <a:cubicBezTo>
                        <a:pt x="1901976" y="0"/>
                        <a:pt x="1127078" y="211670"/>
                        <a:pt x="830707" y="346308"/>
                      </a:cubicBezTo>
                      <a:cubicBezTo>
                        <a:pt x="687150" y="411417"/>
                        <a:pt x="337257" y="1299613"/>
                        <a:pt x="140594" y="1862506"/>
                      </a:cubicBezTo>
                      <a:cubicBezTo>
                        <a:pt x="55058" y="2106856"/>
                        <a:pt x="-1631" y="2289931"/>
                        <a:pt x="36" y="2317775"/>
                      </a:cubicBezTo>
                      <a:cubicBezTo>
                        <a:pt x="1620" y="2344205"/>
                        <a:pt x="126587" y="2399142"/>
                        <a:pt x="303909" y="2464336"/>
                      </a:cubicBezTo>
                      <a:cubicBezTo>
                        <a:pt x="505991" y="2538283"/>
                        <a:pt x="776184" y="2625401"/>
                        <a:pt x="1009364" y="2698015"/>
                      </a:cubicBezTo>
                      <a:cubicBezTo>
                        <a:pt x="1007530" y="2932692"/>
                        <a:pt x="894368" y="3755956"/>
                        <a:pt x="872609" y="3910101"/>
                      </a:cubicBezTo>
                      <a:cubicBezTo>
                        <a:pt x="1189376" y="4062329"/>
                        <a:pt x="3008469" y="4141741"/>
                        <a:pt x="2909971" y="3611385"/>
                      </a:cubicBezTo>
                      <a:cubicBezTo>
                        <a:pt x="2905720" y="3460323"/>
                        <a:pt x="2900134" y="3234898"/>
                        <a:pt x="2900134" y="3097092"/>
                      </a:cubicBezTo>
                      <a:cubicBezTo>
                        <a:pt x="2900134" y="2875337"/>
                        <a:pt x="3028935" y="1439168"/>
                        <a:pt x="3028935" y="1439168"/>
                      </a:cubicBezTo>
                      <a:cubicBezTo>
                        <a:pt x="3028935" y="1439168"/>
                        <a:pt x="3300962" y="2186222"/>
                        <a:pt x="3311883" y="2332199"/>
                      </a:cubicBezTo>
                      <a:cubicBezTo>
                        <a:pt x="3313238" y="2350415"/>
                        <a:pt x="3328322" y="2384888"/>
                        <a:pt x="3353695" y="2431369"/>
                      </a:cubicBezTo>
                      <a:lnTo>
                        <a:pt x="3396757" y="2435546"/>
                      </a:lnTo>
                      <a:lnTo>
                        <a:pt x="3824929" y="2170289"/>
                      </a:lnTo>
                      <a:lnTo>
                        <a:pt x="3804335" y="2116195"/>
                      </a:lnTo>
                      <a:cubicBezTo>
                        <a:pt x="3585077" y="1425246"/>
                        <a:pt x="3427598" y="789905"/>
                        <a:pt x="3346481" y="519378"/>
                      </a:cubicBezTo>
                      <a:cubicBezTo>
                        <a:pt x="3265199" y="248851"/>
                        <a:pt x="2291968" y="42268"/>
                        <a:pt x="2291968" y="42268"/>
                      </a:cubicBezTo>
                      <a:lnTo>
                        <a:pt x="1901976" y="0"/>
                      </a:lnTo>
                      <a:close/>
                      <a:moveTo>
                        <a:pt x="963428" y="1495607"/>
                      </a:moveTo>
                      <a:cubicBezTo>
                        <a:pt x="973182" y="1500445"/>
                        <a:pt x="996525" y="1856673"/>
                        <a:pt x="1005946" y="2269257"/>
                      </a:cubicBezTo>
                      <a:cubicBezTo>
                        <a:pt x="794275" y="2186973"/>
                        <a:pt x="606866" y="2104690"/>
                        <a:pt x="590943" y="2065257"/>
                      </a:cubicBezTo>
                      <a:cubicBezTo>
                        <a:pt x="553094" y="1971552"/>
                        <a:pt x="941670" y="1484687"/>
                        <a:pt x="963428" y="1495607"/>
                      </a:cubicBezTo>
                      <a:close/>
                    </a:path>
                  </a:pathLst>
                </a:custGeom>
                <a:solidFill>
                  <a:srgbClr val="020202"/>
                </a:solidFill>
                <a:ln w="3939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705A7F07-53BB-032C-8328-268D8E7E60AC}"/>
                    </a:ext>
                  </a:extLst>
                </p:cNvPr>
                <p:cNvSpPr/>
                <p:nvPr/>
              </p:nvSpPr>
              <p:spPr>
                <a:xfrm flipH="1">
                  <a:off x="9553489" y="2786535"/>
                  <a:ext cx="659915" cy="873548"/>
                </a:xfrm>
                <a:custGeom>
                  <a:avLst/>
                  <a:gdLst>
                    <a:gd name="connsiteX0" fmla="*/ 295722 w 311990"/>
                    <a:gd name="connsiteY0" fmla="*/ 65019 h 412990"/>
                    <a:gd name="connsiteX1" fmla="*/ 309359 w 311990"/>
                    <a:gd name="connsiteY1" fmla="*/ 239898 h 412990"/>
                    <a:gd name="connsiteX2" fmla="*/ 173224 w 311990"/>
                    <a:gd name="connsiteY2" fmla="*/ 412728 h 412990"/>
                    <a:gd name="connsiteX3" fmla="*/ 0 w 311990"/>
                    <a:gd name="connsiteY3" fmla="*/ 268434 h 412990"/>
                    <a:gd name="connsiteX4" fmla="*/ 13480 w 311990"/>
                    <a:gd name="connsiteY4" fmla="*/ 66044 h 412990"/>
                    <a:gd name="connsiteX5" fmla="*/ 295722 w 311990"/>
                    <a:gd name="connsiteY5" fmla="*/ 65019 h 412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1990" h="412990">
                      <a:moveTo>
                        <a:pt x="295722" y="65019"/>
                      </a:moveTo>
                      <a:cubicBezTo>
                        <a:pt x="295722" y="65019"/>
                        <a:pt x="276764" y="168914"/>
                        <a:pt x="309359" y="239898"/>
                      </a:cubicBezTo>
                      <a:cubicBezTo>
                        <a:pt x="309359" y="239898"/>
                        <a:pt x="342545" y="405278"/>
                        <a:pt x="173224" y="412728"/>
                      </a:cubicBezTo>
                      <a:cubicBezTo>
                        <a:pt x="3902" y="420137"/>
                        <a:pt x="0" y="268434"/>
                        <a:pt x="0" y="268434"/>
                      </a:cubicBezTo>
                      <a:cubicBezTo>
                        <a:pt x="0" y="268434"/>
                        <a:pt x="40517" y="214043"/>
                        <a:pt x="13480" y="66044"/>
                      </a:cubicBezTo>
                      <a:cubicBezTo>
                        <a:pt x="-13519" y="-81955"/>
                        <a:pt x="295722" y="65019"/>
                        <a:pt x="295722" y="65019"/>
                      </a:cubicBezTo>
                      <a:close/>
                    </a:path>
                  </a:pathLst>
                </a:custGeom>
                <a:solidFill>
                  <a:srgbClr val="F8BDBC"/>
                </a:solidFill>
                <a:ln w="39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C9B383CC-55D0-9703-8999-BC092DE5F5A5}"/>
                    </a:ext>
                  </a:extLst>
                </p:cNvPr>
                <p:cNvSpPr/>
                <p:nvPr/>
              </p:nvSpPr>
              <p:spPr>
                <a:xfrm flipH="1">
                  <a:off x="9409851" y="1834950"/>
                  <a:ext cx="944136" cy="1301004"/>
                </a:xfrm>
                <a:custGeom>
                  <a:avLst/>
                  <a:gdLst>
                    <a:gd name="connsiteX0" fmla="*/ 259276 w 446362"/>
                    <a:gd name="connsiteY0" fmla="*/ 2086 h 703243"/>
                    <a:gd name="connsiteX1" fmla="*/ 442944 w 446362"/>
                    <a:gd name="connsiteY1" fmla="*/ 384202 h 703243"/>
                    <a:gd name="connsiteX2" fmla="*/ 205949 w 446362"/>
                    <a:gd name="connsiteY2" fmla="*/ 702548 h 703243"/>
                    <a:gd name="connsiteX3" fmla="*/ 12 w 446362"/>
                    <a:gd name="connsiteY3" fmla="*/ 285037 h 703243"/>
                    <a:gd name="connsiteX4" fmla="*/ 259276 w 446362"/>
                    <a:gd name="connsiteY4" fmla="*/ 2086 h 703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6362" h="703243">
                      <a:moveTo>
                        <a:pt x="259276" y="2086"/>
                      </a:moveTo>
                      <a:cubicBezTo>
                        <a:pt x="259276" y="2086"/>
                        <a:pt x="475933" y="37046"/>
                        <a:pt x="442944" y="384202"/>
                      </a:cubicBezTo>
                      <a:cubicBezTo>
                        <a:pt x="409955" y="731359"/>
                        <a:pt x="218719" y="702902"/>
                        <a:pt x="205949" y="702548"/>
                      </a:cubicBezTo>
                      <a:cubicBezTo>
                        <a:pt x="193179" y="702193"/>
                        <a:pt x="13964" y="708893"/>
                        <a:pt x="12" y="285037"/>
                      </a:cubicBezTo>
                      <a:cubicBezTo>
                        <a:pt x="12" y="285037"/>
                        <a:pt x="-6097" y="-28381"/>
                        <a:pt x="259276" y="2086"/>
                      </a:cubicBezTo>
                      <a:close/>
                    </a:path>
                  </a:pathLst>
                </a:custGeom>
                <a:solidFill>
                  <a:srgbClr val="F8BDBC"/>
                </a:solidFill>
                <a:ln w="39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24" name="Freeform: Shape 1023">
                  <a:extLst>
                    <a:ext uri="{FF2B5EF4-FFF2-40B4-BE49-F238E27FC236}">
                      <a16:creationId xmlns:a16="http://schemas.microsoft.com/office/drawing/2014/main" id="{EC19DF26-8CA7-9A3E-F9B4-B7A45D93C85F}"/>
                    </a:ext>
                  </a:extLst>
                </p:cNvPr>
                <p:cNvSpPr/>
                <p:nvPr/>
              </p:nvSpPr>
              <p:spPr>
                <a:xfrm flipH="1">
                  <a:off x="9338743" y="2229486"/>
                  <a:ext cx="97842" cy="353193"/>
                </a:xfrm>
                <a:custGeom>
                  <a:avLst/>
                  <a:gdLst>
                    <a:gd name="connsiteX0" fmla="*/ 12571 w 46257"/>
                    <a:gd name="connsiteY0" fmla="*/ 11451 h 166980"/>
                    <a:gd name="connsiteX1" fmla="*/ 45009 w 46257"/>
                    <a:gd name="connsiteY1" fmla="*/ 11766 h 166980"/>
                    <a:gd name="connsiteX2" fmla="*/ 11192 w 46257"/>
                    <a:gd name="connsiteY2" fmla="*/ 160711 h 166980"/>
                    <a:gd name="connsiteX3" fmla="*/ 1181 w 46257"/>
                    <a:gd name="connsiteY3" fmla="*/ 165283 h 166980"/>
                    <a:gd name="connsiteX4" fmla="*/ 12571 w 46257"/>
                    <a:gd name="connsiteY4" fmla="*/ 11451 h 166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257" h="166980">
                      <a:moveTo>
                        <a:pt x="12571" y="11451"/>
                      </a:moveTo>
                      <a:cubicBezTo>
                        <a:pt x="12571" y="11451"/>
                        <a:pt x="36298" y="-14523"/>
                        <a:pt x="45009" y="11766"/>
                      </a:cubicBezTo>
                      <a:cubicBezTo>
                        <a:pt x="53719" y="38055"/>
                        <a:pt x="14108" y="151212"/>
                        <a:pt x="11192" y="160711"/>
                      </a:cubicBezTo>
                      <a:cubicBezTo>
                        <a:pt x="11192" y="160711"/>
                        <a:pt x="6856" y="170919"/>
                        <a:pt x="1181" y="165283"/>
                      </a:cubicBezTo>
                      <a:cubicBezTo>
                        <a:pt x="-4574" y="159686"/>
                        <a:pt x="12571" y="11451"/>
                        <a:pt x="12571" y="11451"/>
                      </a:cubicBezTo>
                      <a:close/>
                    </a:path>
                  </a:pathLst>
                </a:custGeom>
                <a:solidFill>
                  <a:srgbClr val="F8BDBC"/>
                </a:solidFill>
                <a:ln w="39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25" name="Freeform: Shape 1024">
                  <a:extLst>
                    <a:ext uri="{FF2B5EF4-FFF2-40B4-BE49-F238E27FC236}">
                      <a16:creationId xmlns:a16="http://schemas.microsoft.com/office/drawing/2014/main" id="{A4E6CE4B-BE5F-3786-F83F-F14BD2EB4ADF}"/>
                    </a:ext>
                  </a:extLst>
                </p:cNvPr>
                <p:cNvSpPr/>
                <p:nvPr/>
              </p:nvSpPr>
              <p:spPr>
                <a:xfrm flipH="1">
                  <a:off x="10321917" y="2219430"/>
                  <a:ext cx="92571" cy="354263"/>
                </a:xfrm>
                <a:custGeom>
                  <a:avLst/>
                  <a:gdLst>
                    <a:gd name="connsiteX0" fmla="*/ 33857 w 43765"/>
                    <a:gd name="connsiteY0" fmla="*/ 11831 h 167486"/>
                    <a:gd name="connsiteX1" fmla="*/ 1419 w 43765"/>
                    <a:gd name="connsiteY1" fmla="*/ 11515 h 167486"/>
                    <a:gd name="connsiteX2" fmla="*/ 32438 w 43765"/>
                    <a:gd name="connsiteY2" fmla="*/ 161091 h 167486"/>
                    <a:gd name="connsiteX3" fmla="*/ 42370 w 43765"/>
                    <a:gd name="connsiteY3" fmla="*/ 165860 h 167486"/>
                    <a:gd name="connsiteX4" fmla="*/ 33857 w 43765"/>
                    <a:gd name="connsiteY4" fmla="*/ 11831 h 167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765" h="167486">
                      <a:moveTo>
                        <a:pt x="33857" y="11831"/>
                      </a:moveTo>
                      <a:cubicBezTo>
                        <a:pt x="33857" y="11831"/>
                        <a:pt x="10603" y="-14577"/>
                        <a:pt x="1419" y="11515"/>
                      </a:cubicBezTo>
                      <a:cubicBezTo>
                        <a:pt x="-7764" y="37607"/>
                        <a:pt x="30546" y="156637"/>
                        <a:pt x="32438" y="161091"/>
                      </a:cubicBezTo>
                      <a:cubicBezTo>
                        <a:pt x="32438" y="161091"/>
                        <a:pt x="36577" y="171378"/>
                        <a:pt x="42370" y="165860"/>
                      </a:cubicBezTo>
                      <a:cubicBezTo>
                        <a:pt x="48204" y="160342"/>
                        <a:pt x="33857" y="11831"/>
                        <a:pt x="33857" y="11831"/>
                      </a:cubicBezTo>
                      <a:close/>
                    </a:path>
                  </a:pathLst>
                </a:custGeom>
                <a:solidFill>
                  <a:srgbClr val="F8BDBC"/>
                </a:solidFill>
                <a:ln w="39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26" name="Freeform: Shape 1025">
                  <a:extLst>
                    <a:ext uri="{FF2B5EF4-FFF2-40B4-BE49-F238E27FC236}">
                      <a16:creationId xmlns:a16="http://schemas.microsoft.com/office/drawing/2014/main" id="{6C6EAAD1-D222-0331-8F05-A3D7AEAC75C5}"/>
                    </a:ext>
                  </a:extLst>
                </p:cNvPr>
                <p:cNvSpPr/>
                <p:nvPr/>
              </p:nvSpPr>
              <p:spPr>
                <a:xfrm flipH="1">
                  <a:off x="9358190" y="1701317"/>
                  <a:ext cx="1045434" cy="854556"/>
                </a:xfrm>
                <a:custGeom>
                  <a:avLst/>
                  <a:gdLst>
                    <a:gd name="connsiteX0" fmla="*/ 466457 w 494253"/>
                    <a:gd name="connsiteY0" fmla="*/ 366762 h 428996"/>
                    <a:gd name="connsiteX1" fmla="*/ 435438 w 494253"/>
                    <a:gd name="connsiteY1" fmla="*/ 409211 h 428996"/>
                    <a:gd name="connsiteX2" fmla="*/ 431339 w 494253"/>
                    <a:gd name="connsiteY2" fmla="*/ 301532 h 428996"/>
                    <a:gd name="connsiteX3" fmla="*/ 433073 w 494253"/>
                    <a:gd name="connsiteY3" fmla="*/ 225582 h 428996"/>
                    <a:gd name="connsiteX4" fmla="*/ 48671 w 494253"/>
                    <a:gd name="connsiteY4" fmla="*/ 230154 h 428996"/>
                    <a:gd name="connsiteX5" fmla="*/ 59549 w 494253"/>
                    <a:gd name="connsiteY5" fmla="*/ 319978 h 428996"/>
                    <a:gd name="connsiteX6" fmla="*/ 51705 w 494253"/>
                    <a:gd name="connsiteY6" fmla="*/ 428997 h 428996"/>
                    <a:gd name="connsiteX7" fmla="*/ 26204 w 494253"/>
                    <a:gd name="connsiteY7" fmla="*/ 399515 h 428996"/>
                    <a:gd name="connsiteX8" fmla="*/ 191 w 494253"/>
                    <a:gd name="connsiteY8" fmla="*/ 194051 h 428996"/>
                    <a:gd name="connsiteX9" fmla="*/ 323030 w 494253"/>
                    <a:gd name="connsiteY9" fmla="*/ 3604 h 428996"/>
                    <a:gd name="connsiteX10" fmla="*/ 427989 w 494253"/>
                    <a:gd name="connsiteY10" fmla="*/ 44870 h 428996"/>
                    <a:gd name="connsiteX11" fmla="*/ 494046 w 494253"/>
                    <a:gd name="connsiteY11" fmla="*/ 170284 h 428996"/>
                    <a:gd name="connsiteX12" fmla="*/ 466457 w 494253"/>
                    <a:gd name="connsiteY12" fmla="*/ 366762 h 428996"/>
                    <a:gd name="connsiteX0" fmla="*/ 466457 w 494253"/>
                    <a:gd name="connsiteY0" fmla="*/ 366762 h 428997"/>
                    <a:gd name="connsiteX1" fmla="*/ 435438 w 494253"/>
                    <a:gd name="connsiteY1" fmla="*/ 409211 h 428997"/>
                    <a:gd name="connsiteX2" fmla="*/ 431339 w 494253"/>
                    <a:gd name="connsiteY2" fmla="*/ 301532 h 428997"/>
                    <a:gd name="connsiteX3" fmla="*/ 433073 w 494253"/>
                    <a:gd name="connsiteY3" fmla="*/ 225582 h 428997"/>
                    <a:gd name="connsiteX4" fmla="*/ 48671 w 494253"/>
                    <a:gd name="connsiteY4" fmla="*/ 230154 h 428997"/>
                    <a:gd name="connsiteX5" fmla="*/ 59549 w 494253"/>
                    <a:gd name="connsiteY5" fmla="*/ 319978 h 428997"/>
                    <a:gd name="connsiteX6" fmla="*/ 51705 w 494253"/>
                    <a:gd name="connsiteY6" fmla="*/ 428997 h 428997"/>
                    <a:gd name="connsiteX7" fmla="*/ 26204 w 494253"/>
                    <a:gd name="connsiteY7" fmla="*/ 399515 h 428997"/>
                    <a:gd name="connsiteX8" fmla="*/ 191 w 494253"/>
                    <a:gd name="connsiteY8" fmla="*/ 194051 h 428997"/>
                    <a:gd name="connsiteX9" fmla="*/ 323030 w 494253"/>
                    <a:gd name="connsiteY9" fmla="*/ 3604 h 428997"/>
                    <a:gd name="connsiteX10" fmla="*/ 427989 w 494253"/>
                    <a:gd name="connsiteY10" fmla="*/ 44870 h 428997"/>
                    <a:gd name="connsiteX11" fmla="*/ 494046 w 494253"/>
                    <a:gd name="connsiteY11" fmla="*/ 170284 h 428997"/>
                    <a:gd name="connsiteX12" fmla="*/ 466457 w 494253"/>
                    <a:gd name="connsiteY12" fmla="*/ 366762 h 428997"/>
                    <a:gd name="connsiteX0" fmla="*/ 466457 w 494253"/>
                    <a:gd name="connsiteY0" fmla="*/ 366762 h 428997"/>
                    <a:gd name="connsiteX1" fmla="*/ 435438 w 494253"/>
                    <a:gd name="connsiteY1" fmla="*/ 409211 h 428997"/>
                    <a:gd name="connsiteX2" fmla="*/ 431339 w 494253"/>
                    <a:gd name="connsiteY2" fmla="*/ 301532 h 428997"/>
                    <a:gd name="connsiteX3" fmla="*/ 433073 w 494253"/>
                    <a:gd name="connsiteY3" fmla="*/ 225582 h 428997"/>
                    <a:gd name="connsiteX4" fmla="*/ 48671 w 494253"/>
                    <a:gd name="connsiteY4" fmla="*/ 230154 h 428997"/>
                    <a:gd name="connsiteX5" fmla="*/ 59549 w 494253"/>
                    <a:gd name="connsiteY5" fmla="*/ 319978 h 428997"/>
                    <a:gd name="connsiteX6" fmla="*/ 51705 w 494253"/>
                    <a:gd name="connsiteY6" fmla="*/ 428997 h 428997"/>
                    <a:gd name="connsiteX7" fmla="*/ 26204 w 494253"/>
                    <a:gd name="connsiteY7" fmla="*/ 399515 h 428997"/>
                    <a:gd name="connsiteX8" fmla="*/ 191 w 494253"/>
                    <a:gd name="connsiteY8" fmla="*/ 194051 h 428997"/>
                    <a:gd name="connsiteX9" fmla="*/ 323030 w 494253"/>
                    <a:gd name="connsiteY9" fmla="*/ 3604 h 428997"/>
                    <a:gd name="connsiteX10" fmla="*/ 427989 w 494253"/>
                    <a:gd name="connsiteY10" fmla="*/ 44870 h 428997"/>
                    <a:gd name="connsiteX11" fmla="*/ 494046 w 494253"/>
                    <a:gd name="connsiteY11" fmla="*/ 170284 h 428997"/>
                    <a:gd name="connsiteX12" fmla="*/ 466457 w 494253"/>
                    <a:gd name="connsiteY12" fmla="*/ 366762 h 428997"/>
                    <a:gd name="connsiteX0" fmla="*/ 466457 w 494253"/>
                    <a:gd name="connsiteY0" fmla="*/ 366762 h 428997"/>
                    <a:gd name="connsiteX1" fmla="*/ 435438 w 494253"/>
                    <a:gd name="connsiteY1" fmla="*/ 409211 h 428997"/>
                    <a:gd name="connsiteX2" fmla="*/ 431339 w 494253"/>
                    <a:gd name="connsiteY2" fmla="*/ 301532 h 428997"/>
                    <a:gd name="connsiteX3" fmla="*/ 433073 w 494253"/>
                    <a:gd name="connsiteY3" fmla="*/ 225582 h 428997"/>
                    <a:gd name="connsiteX4" fmla="*/ 48671 w 494253"/>
                    <a:gd name="connsiteY4" fmla="*/ 230154 h 428997"/>
                    <a:gd name="connsiteX5" fmla="*/ 59549 w 494253"/>
                    <a:gd name="connsiteY5" fmla="*/ 319978 h 428997"/>
                    <a:gd name="connsiteX6" fmla="*/ 51705 w 494253"/>
                    <a:gd name="connsiteY6" fmla="*/ 428997 h 428997"/>
                    <a:gd name="connsiteX7" fmla="*/ 26204 w 494253"/>
                    <a:gd name="connsiteY7" fmla="*/ 399515 h 428997"/>
                    <a:gd name="connsiteX8" fmla="*/ 191 w 494253"/>
                    <a:gd name="connsiteY8" fmla="*/ 194051 h 428997"/>
                    <a:gd name="connsiteX9" fmla="*/ 323030 w 494253"/>
                    <a:gd name="connsiteY9" fmla="*/ 3604 h 428997"/>
                    <a:gd name="connsiteX10" fmla="*/ 427989 w 494253"/>
                    <a:gd name="connsiteY10" fmla="*/ 44870 h 428997"/>
                    <a:gd name="connsiteX11" fmla="*/ 494046 w 494253"/>
                    <a:gd name="connsiteY11" fmla="*/ 170284 h 428997"/>
                    <a:gd name="connsiteX12" fmla="*/ 466457 w 494253"/>
                    <a:gd name="connsiteY12" fmla="*/ 366762 h 428997"/>
                    <a:gd name="connsiteX0" fmla="*/ 466457 w 494253"/>
                    <a:gd name="connsiteY0" fmla="*/ 366762 h 428997"/>
                    <a:gd name="connsiteX1" fmla="*/ 435438 w 494253"/>
                    <a:gd name="connsiteY1" fmla="*/ 409211 h 428997"/>
                    <a:gd name="connsiteX2" fmla="*/ 431339 w 494253"/>
                    <a:gd name="connsiteY2" fmla="*/ 301532 h 428997"/>
                    <a:gd name="connsiteX3" fmla="*/ 433073 w 494253"/>
                    <a:gd name="connsiteY3" fmla="*/ 225582 h 428997"/>
                    <a:gd name="connsiteX4" fmla="*/ 242240 w 494253"/>
                    <a:gd name="connsiteY4" fmla="*/ 236940 h 428997"/>
                    <a:gd name="connsiteX5" fmla="*/ 48671 w 494253"/>
                    <a:gd name="connsiteY5" fmla="*/ 230154 h 428997"/>
                    <a:gd name="connsiteX6" fmla="*/ 59549 w 494253"/>
                    <a:gd name="connsiteY6" fmla="*/ 319978 h 428997"/>
                    <a:gd name="connsiteX7" fmla="*/ 51705 w 494253"/>
                    <a:gd name="connsiteY7" fmla="*/ 428997 h 428997"/>
                    <a:gd name="connsiteX8" fmla="*/ 26204 w 494253"/>
                    <a:gd name="connsiteY8" fmla="*/ 399515 h 428997"/>
                    <a:gd name="connsiteX9" fmla="*/ 191 w 494253"/>
                    <a:gd name="connsiteY9" fmla="*/ 194051 h 428997"/>
                    <a:gd name="connsiteX10" fmla="*/ 323030 w 494253"/>
                    <a:gd name="connsiteY10" fmla="*/ 3604 h 428997"/>
                    <a:gd name="connsiteX11" fmla="*/ 427989 w 494253"/>
                    <a:gd name="connsiteY11" fmla="*/ 44870 h 428997"/>
                    <a:gd name="connsiteX12" fmla="*/ 494046 w 494253"/>
                    <a:gd name="connsiteY12" fmla="*/ 170284 h 428997"/>
                    <a:gd name="connsiteX13" fmla="*/ 466457 w 494253"/>
                    <a:gd name="connsiteY13" fmla="*/ 366762 h 428997"/>
                    <a:gd name="connsiteX0" fmla="*/ 466457 w 494253"/>
                    <a:gd name="connsiteY0" fmla="*/ 366762 h 428997"/>
                    <a:gd name="connsiteX1" fmla="*/ 435438 w 494253"/>
                    <a:gd name="connsiteY1" fmla="*/ 409211 h 428997"/>
                    <a:gd name="connsiteX2" fmla="*/ 431339 w 494253"/>
                    <a:gd name="connsiteY2" fmla="*/ 301532 h 428997"/>
                    <a:gd name="connsiteX3" fmla="*/ 433073 w 494253"/>
                    <a:gd name="connsiteY3" fmla="*/ 225582 h 428997"/>
                    <a:gd name="connsiteX4" fmla="*/ 242240 w 494253"/>
                    <a:gd name="connsiteY4" fmla="*/ 236940 h 428997"/>
                    <a:gd name="connsiteX5" fmla="*/ 48671 w 494253"/>
                    <a:gd name="connsiteY5" fmla="*/ 230154 h 428997"/>
                    <a:gd name="connsiteX6" fmla="*/ 59549 w 494253"/>
                    <a:gd name="connsiteY6" fmla="*/ 319978 h 428997"/>
                    <a:gd name="connsiteX7" fmla="*/ 51705 w 494253"/>
                    <a:gd name="connsiteY7" fmla="*/ 428997 h 428997"/>
                    <a:gd name="connsiteX8" fmla="*/ 26204 w 494253"/>
                    <a:gd name="connsiteY8" fmla="*/ 399515 h 428997"/>
                    <a:gd name="connsiteX9" fmla="*/ 191 w 494253"/>
                    <a:gd name="connsiteY9" fmla="*/ 194051 h 428997"/>
                    <a:gd name="connsiteX10" fmla="*/ 323030 w 494253"/>
                    <a:gd name="connsiteY10" fmla="*/ 3604 h 428997"/>
                    <a:gd name="connsiteX11" fmla="*/ 427989 w 494253"/>
                    <a:gd name="connsiteY11" fmla="*/ 44870 h 428997"/>
                    <a:gd name="connsiteX12" fmla="*/ 494046 w 494253"/>
                    <a:gd name="connsiteY12" fmla="*/ 170284 h 428997"/>
                    <a:gd name="connsiteX13" fmla="*/ 466457 w 494253"/>
                    <a:gd name="connsiteY13" fmla="*/ 366762 h 428997"/>
                    <a:gd name="connsiteX0" fmla="*/ 466457 w 494253"/>
                    <a:gd name="connsiteY0" fmla="*/ 366762 h 428997"/>
                    <a:gd name="connsiteX1" fmla="*/ 435438 w 494253"/>
                    <a:gd name="connsiteY1" fmla="*/ 409211 h 428997"/>
                    <a:gd name="connsiteX2" fmla="*/ 431339 w 494253"/>
                    <a:gd name="connsiteY2" fmla="*/ 301532 h 428997"/>
                    <a:gd name="connsiteX3" fmla="*/ 433073 w 494253"/>
                    <a:gd name="connsiteY3" fmla="*/ 225582 h 428997"/>
                    <a:gd name="connsiteX4" fmla="*/ 242240 w 494253"/>
                    <a:gd name="connsiteY4" fmla="*/ 236940 h 428997"/>
                    <a:gd name="connsiteX5" fmla="*/ 48671 w 494253"/>
                    <a:gd name="connsiteY5" fmla="*/ 230154 h 428997"/>
                    <a:gd name="connsiteX6" fmla="*/ 59549 w 494253"/>
                    <a:gd name="connsiteY6" fmla="*/ 319978 h 428997"/>
                    <a:gd name="connsiteX7" fmla="*/ 51705 w 494253"/>
                    <a:gd name="connsiteY7" fmla="*/ 428997 h 428997"/>
                    <a:gd name="connsiteX8" fmla="*/ 26204 w 494253"/>
                    <a:gd name="connsiteY8" fmla="*/ 399515 h 428997"/>
                    <a:gd name="connsiteX9" fmla="*/ 191 w 494253"/>
                    <a:gd name="connsiteY9" fmla="*/ 194051 h 428997"/>
                    <a:gd name="connsiteX10" fmla="*/ 323030 w 494253"/>
                    <a:gd name="connsiteY10" fmla="*/ 3604 h 428997"/>
                    <a:gd name="connsiteX11" fmla="*/ 427989 w 494253"/>
                    <a:gd name="connsiteY11" fmla="*/ 44870 h 428997"/>
                    <a:gd name="connsiteX12" fmla="*/ 494046 w 494253"/>
                    <a:gd name="connsiteY12" fmla="*/ 170284 h 428997"/>
                    <a:gd name="connsiteX13" fmla="*/ 466457 w 494253"/>
                    <a:gd name="connsiteY13" fmla="*/ 366762 h 428997"/>
                    <a:gd name="connsiteX0" fmla="*/ 466457 w 494253"/>
                    <a:gd name="connsiteY0" fmla="*/ 366762 h 428997"/>
                    <a:gd name="connsiteX1" fmla="*/ 435438 w 494253"/>
                    <a:gd name="connsiteY1" fmla="*/ 409211 h 428997"/>
                    <a:gd name="connsiteX2" fmla="*/ 431339 w 494253"/>
                    <a:gd name="connsiteY2" fmla="*/ 301532 h 428997"/>
                    <a:gd name="connsiteX3" fmla="*/ 395922 w 494253"/>
                    <a:gd name="connsiteY3" fmla="*/ 222205 h 428997"/>
                    <a:gd name="connsiteX4" fmla="*/ 242240 w 494253"/>
                    <a:gd name="connsiteY4" fmla="*/ 236940 h 428997"/>
                    <a:gd name="connsiteX5" fmla="*/ 48671 w 494253"/>
                    <a:gd name="connsiteY5" fmla="*/ 230154 h 428997"/>
                    <a:gd name="connsiteX6" fmla="*/ 59549 w 494253"/>
                    <a:gd name="connsiteY6" fmla="*/ 319978 h 428997"/>
                    <a:gd name="connsiteX7" fmla="*/ 51705 w 494253"/>
                    <a:gd name="connsiteY7" fmla="*/ 428997 h 428997"/>
                    <a:gd name="connsiteX8" fmla="*/ 26204 w 494253"/>
                    <a:gd name="connsiteY8" fmla="*/ 399515 h 428997"/>
                    <a:gd name="connsiteX9" fmla="*/ 191 w 494253"/>
                    <a:gd name="connsiteY9" fmla="*/ 194051 h 428997"/>
                    <a:gd name="connsiteX10" fmla="*/ 323030 w 494253"/>
                    <a:gd name="connsiteY10" fmla="*/ 3604 h 428997"/>
                    <a:gd name="connsiteX11" fmla="*/ 427989 w 494253"/>
                    <a:gd name="connsiteY11" fmla="*/ 44870 h 428997"/>
                    <a:gd name="connsiteX12" fmla="*/ 494046 w 494253"/>
                    <a:gd name="connsiteY12" fmla="*/ 170284 h 428997"/>
                    <a:gd name="connsiteX13" fmla="*/ 466457 w 494253"/>
                    <a:gd name="connsiteY13" fmla="*/ 366762 h 428997"/>
                    <a:gd name="connsiteX0" fmla="*/ 466457 w 494253"/>
                    <a:gd name="connsiteY0" fmla="*/ 366762 h 428997"/>
                    <a:gd name="connsiteX1" fmla="*/ 435438 w 494253"/>
                    <a:gd name="connsiteY1" fmla="*/ 409211 h 428997"/>
                    <a:gd name="connsiteX2" fmla="*/ 431339 w 494253"/>
                    <a:gd name="connsiteY2" fmla="*/ 301532 h 428997"/>
                    <a:gd name="connsiteX3" fmla="*/ 395922 w 494253"/>
                    <a:gd name="connsiteY3" fmla="*/ 222205 h 428997"/>
                    <a:gd name="connsiteX4" fmla="*/ 242240 w 494253"/>
                    <a:gd name="connsiteY4" fmla="*/ 236940 h 428997"/>
                    <a:gd name="connsiteX5" fmla="*/ 85822 w 494253"/>
                    <a:gd name="connsiteY5" fmla="*/ 230154 h 428997"/>
                    <a:gd name="connsiteX6" fmla="*/ 59549 w 494253"/>
                    <a:gd name="connsiteY6" fmla="*/ 319978 h 428997"/>
                    <a:gd name="connsiteX7" fmla="*/ 51705 w 494253"/>
                    <a:gd name="connsiteY7" fmla="*/ 428997 h 428997"/>
                    <a:gd name="connsiteX8" fmla="*/ 26204 w 494253"/>
                    <a:gd name="connsiteY8" fmla="*/ 399515 h 428997"/>
                    <a:gd name="connsiteX9" fmla="*/ 191 w 494253"/>
                    <a:gd name="connsiteY9" fmla="*/ 194051 h 428997"/>
                    <a:gd name="connsiteX10" fmla="*/ 323030 w 494253"/>
                    <a:gd name="connsiteY10" fmla="*/ 3604 h 428997"/>
                    <a:gd name="connsiteX11" fmla="*/ 427989 w 494253"/>
                    <a:gd name="connsiteY11" fmla="*/ 44870 h 428997"/>
                    <a:gd name="connsiteX12" fmla="*/ 494046 w 494253"/>
                    <a:gd name="connsiteY12" fmla="*/ 170284 h 428997"/>
                    <a:gd name="connsiteX13" fmla="*/ 466457 w 494253"/>
                    <a:gd name="connsiteY13" fmla="*/ 366762 h 4289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94253" h="428997">
                      <a:moveTo>
                        <a:pt x="466457" y="366762"/>
                      </a:moveTo>
                      <a:lnTo>
                        <a:pt x="435438" y="409211"/>
                      </a:lnTo>
                      <a:cubicBezTo>
                        <a:pt x="435438" y="409211"/>
                        <a:pt x="437925" y="332700"/>
                        <a:pt x="431339" y="301532"/>
                      </a:cubicBezTo>
                      <a:cubicBezTo>
                        <a:pt x="424753" y="270364"/>
                        <a:pt x="428564" y="243102"/>
                        <a:pt x="395922" y="222205"/>
                      </a:cubicBezTo>
                      <a:cubicBezTo>
                        <a:pt x="363280" y="201308"/>
                        <a:pt x="289420" y="202404"/>
                        <a:pt x="242240" y="236940"/>
                      </a:cubicBezTo>
                      <a:cubicBezTo>
                        <a:pt x="168041" y="193796"/>
                        <a:pt x="116271" y="216314"/>
                        <a:pt x="85822" y="230154"/>
                      </a:cubicBezTo>
                      <a:cubicBezTo>
                        <a:pt x="55373" y="243994"/>
                        <a:pt x="65235" y="286838"/>
                        <a:pt x="59549" y="319978"/>
                      </a:cubicBezTo>
                      <a:cubicBezTo>
                        <a:pt x="53863" y="353118"/>
                        <a:pt x="51705" y="428997"/>
                        <a:pt x="51705" y="428997"/>
                      </a:cubicBezTo>
                      <a:lnTo>
                        <a:pt x="26204" y="399515"/>
                      </a:lnTo>
                      <a:cubicBezTo>
                        <a:pt x="26204" y="399515"/>
                        <a:pt x="-2607" y="223414"/>
                        <a:pt x="191" y="194051"/>
                      </a:cubicBezTo>
                      <a:cubicBezTo>
                        <a:pt x="3936" y="154953"/>
                        <a:pt x="-9347" y="-27770"/>
                        <a:pt x="323030" y="3604"/>
                      </a:cubicBezTo>
                      <a:cubicBezTo>
                        <a:pt x="361064" y="7190"/>
                        <a:pt x="397601" y="21143"/>
                        <a:pt x="427989" y="44870"/>
                      </a:cubicBezTo>
                      <a:cubicBezTo>
                        <a:pt x="462121" y="71514"/>
                        <a:pt x="497278" y="113134"/>
                        <a:pt x="494046" y="170284"/>
                      </a:cubicBezTo>
                      <a:cubicBezTo>
                        <a:pt x="489829" y="245801"/>
                        <a:pt x="466457" y="366762"/>
                        <a:pt x="466457" y="366762"/>
                      </a:cubicBezTo>
                      <a:close/>
                    </a:path>
                  </a:pathLst>
                </a:custGeom>
                <a:solidFill>
                  <a:srgbClr val="163342"/>
                </a:solidFill>
                <a:ln w="39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27" name="Freeform: Shape 1026">
                  <a:extLst>
                    <a:ext uri="{FF2B5EF4-FFF2-40B4-BE49-F238E27FC236}">
                      <a16:creationId xmlns:a16="http://schemas.microsoft.com/office/drawing/2014/main" id="{7F1CB32F-EEC0-28C0-3733-F061707BF57E}"/>
                    </a:ext>
                  </a:extLst>
                </p:cNvPr>
                <p:cNvSpPr/>
                <p:nvPr/>
              </p:nvSpPr>
              <p:spPr>
                <a:xfrm flipH="1">
                  <a:off x="9638005" y="3037192"/>
                  <a:ext cx="489197" cy="171467"/>
                </a:xfrm>
                <a:custGeom>
                  <a:avLst/>
                  <a:gdLst>
                    <a:gd name="connsiteX0" fmla="*/ 0 w 231279"/>
                    <a:gd name="connsiteY0" fmla="*/ 0 h 81065"/>
                    <a:gd name="connsiteX1" fmla="*/ 231280 w 231279"/>
                    <a:gd name="connsiteY1" fmla="*/ 0 h 81065"/>
                    <a:gd name="connsiteX2" fmla="*/ 108072 w 231279"/>
                    <a:gd name="connsiteY2" fmla="*/ 81035 h 81065"/>
                    <a:gd name="connsiteX3" fmla="*/ 0 w 231279"/>
                    <a:gd name="connsiteY3" fmla="*/ 0 h 810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1279" h="81065">
                      <a:moveTo>
                        <a:pt x="0" y="0"/>
                      </a:moveTo>
                      <a:cubicBezTo>
                        <a:pt x="0" y="0"/>
                        <a:pt x="89390" y="104368"/>
                        <a:pt x="231280" y="0"/>
                      </a:cubicBezTo>
                      <a:cubicBezTo>
                        <a:pt x="231280" y="0"/>
                        <a:pt x="191511" y="79182"/>
                        <a:pt x="108072" y="81035"/>
                      </a:cubicBezTo>
                      <a:cubicBezTo>
                        <a:pt x="24673" y="82887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28582"/>
                </a:solidFill>
                <a:ln w="39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29" name="Freeform: Shape 1028">
                  <a:extLst>
                    <a:ext uri="{FF2B5EF4-FFF2-40B4-BE49-F238E27FC236}">
                      <a16:creationId xmlns:a16="http://schemas.microsoft.com/office/drawing/2014/main" id="{2A0265ED-3065-C6FB-EDF3-951B8DA4EEE9}"/>
                    </a:ext>
                  </a:extLst>
                </p:cNvPr>
                <p:cNvSpPr/>
                <p:nvPr/>
              </p:nvSpPr>
              <p:spPr>
                <a:xfrm rot="20628637" flipH="1">
                  <a:off x="9857074" y="4284478"/>
                  <a:ext cx="1474530" cy="2220464"/>
                </a:xfrm>
                <a:custGeom>
                  <a:avLst/>
                  <a:gdLst>
                    <a:gd name="connsiteX0" fmla="*/ 0 w 697118"/>
                    <a:gd name="connsiteY0" fmla="*/ 0 h 1049776"/>
                    <a:gd name="connsiteX1" fmla="*/ 697118 w 697118"/>
                    <a:gd name="connsiteY1" fmla="*/ 0 h 1049776"/>
                    <a:gd name="connsiteX2" fmla="*/ 697118 w 697118"/>
                    <a:gd name="connsiteY2" fmla="*/ 1049776 h 1049776"/>
                    <a:gd name="connsiteX3" fmla="*/ 0 w 697118"/>
                    <a:gd name="connsiteY3" fmla="*/ 1049776 h 1049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7118" h="1049776">
                      <a:moveTo>
                        <a:pt x="0" y="0"/>
                      </a:moveTo>
                      <a:lnTo>
                        <a:pt x="697118" y="0"/>
                      </a:lnTo>
                      <a:lnTo>
                        <a:pt x="697118" y="1049776"/>
                      </a:lnTo>
                      <a:lnTo>
                        <a:pt x="0" y="1049776"/>
                      </a:lnTo>
                      <a:close/>
                    </a:path>
                  </a:pathLst>
                </a:custGeom>
                <a:solidFill>
                  <a:srgbClr val="6E6760"/>
                </a:solidFill>
                <a:ln w="39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31" name="Freeform: Shape 1030">
                  <a:extLst>
                    <a:ext uri="{FF2B5EF4-FFF2-40B4-BE49-F238E27FC236}">
                      <a16:creationId xmlns:a16="http://schemas.microsoft.com/office/drawing/2014/main" id="{0B82496F-805A-3007-6DDE-80C8FDD090A5}"/>
                    </a:ext>
                  </a:extLst>
                </p:cNvPr>
                <p:cNvSpPr/>
                <p:nvPr/>
              </p:nvSpPr>
              <p:spPr>
                <a:xfrm flipH="1">
                  <a:off x="9831083" y="5693407"/>
                  <a:ext cx="134553" cy="68866"/>
                </a:xfrm>
                <a:custGeom>
                  <a:avLst/>
                  <a:gdLst>
                    <a:gd name="connsiteX0" fmla="*/ 0 w 63613"/>
                    <a:gd name="connsiteY0" fmla="*/ 3247 h 32558"/>
                    <a:gd name="connsiteX1" fmla="*/ 57071 w 63613"/>
                    <a:gd name="connsiteY1" fmla="*/ 94 h 32558"/>
                    <a:gd name="connsiteX2" fmla="*/ 46074 w 63613"/>
                    <a:gd name="connsiteY2" fmla="*/ 31980 h 32558"/>
                    <a:gd name="connsiteX3" fmla="*/ 0 w 63613"/>
                    <a:gd name="connsiteY3" fmla="*/ 3247 h 32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613" h="32558">
                      <a:moveTo>
                        <a:pt x="0" y="3247"/>
                      </a:moveTo>
                      <a:cubicBezTo>
                        <a:pt x="0" y="3247"/>
                        <a:pt x="43710" y="2025"/>
                        <a:pt x="57071" y="94"/>
                      </a:cubicBezTo>
                      <a:cubicBezTo>
                        <a:pt x="70432" y="-1837"/>
                        <a:pt x="61604" y="26619"/>
                        <a:pt x="46074" y="31980"/>
                      </a:cubicBezTo>
                      <a:cubicBezTo>
                        <a:pt x="30585" y="37379"/>
                        <a:pt x="0" y="3247"/>
                        <a:pt x="0" y="3247"/>
                      </a:cubicBezTo>
                      <a:close/>
                    </a:path>
                  </a:pathLst>
                </a:custGeom>
                <a:solidFill>
                  <a:srgbClr val="F8BDBC"/>
                </a:solidFill>
                <a:ln w="39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32" name="Freeform: Shape 1031">
                  <a:extLst>
                    <a:ext uri="{FF2B5EF4-FFF2-40B4-BE49-F238E27FC236}">
                      <a16:creationId xmlns:a16="http://schemas.microsoft.com/office/drawing/2014/main" id="{5BEA84CF-5A4B-6E21-8A66-F32689B4A5C3}"/>
                    </a:ext>
                  </a:extLst>
                </p:cNvPr>
                <p:cNvSpPr/>
                <p:nvPr/>
              </p:nvSpPr>
              <p:spPr>
                <a:xfrm flipH="1">
                  <a:off x="9812251" y="5693107"/>
                  <a:ext cx="550213" cy="455256"/>
                </a:xfrm>
                <a:custGeom>
                  <a:avLst/>
                  <a:gdLst>
                    <a:gd name="connsiteX0" fmla="*/ 213150 w 260126"/>
                    <a:gd name="connsiteY0" fmla="*/ 212125 h 215233"/>
                    <a:gd name="connsiteX1" fmla="*/ 184732 w 260126"/>
                    <a:gd name="connsiteY1" fmla="*/ 214727 h 215233"/>
                    <a:gd name="connsiteX2" fmla="*/ 155961 w 260126"/>
                    <a:gd name="connsiteY2" fmla="*/ 206844 h 215233"/>
                    <a:gd name="connsiteX3" fmla="*/ 146541 w 260126"/>
                    <a:gd name="connsiteY3" fmla="*/ 205031 h 215233"/>
                    <a:gd name="connsiteX4" fmla="*/ 94988 w 260126"/>
                    <a:gd name="connsiteY4" fmla="*/ 196360 h 215233"/>
                    <a:gd name="connsiteX5" fmla="*/ 0 w 260126"/>
                    <a:gd name="connsiteY5" fmla="*/ 150285 h 215233"/>
                    <a:gd name="connsiteX6" fmla="*/ 20968 w 260126"/>
                    <a:gd name="connsiteY6" fmla="*/ 82099 h 215233"/>
                    <a:gd name="connsiteX7" fmla="*/ 36773 w 260126"/>
                    <a:gd name="connsiteY7" fmla="*/ 28063 h 215233"/>
                    <a:gd name="connsiteX8" fmla="*/ 181816 w 260126"/>
                    <a:gd name="connsiteY8" fmla="*/ 631 h 215233"/>
                    <a:gd name="connsiteX9" fmla="*/ 187728 w 260126"/>
                    <a:gd name="connsiteY9" fmla="*/ 2523 h 215233"/>
                    <a:gd name="connsiteX10" fmla="*/ 224068 w 260126"/>
                    <a:gd name="connsiteY10" fmla="*/ 25461 h 215233"/>
                    <a:gd name="connsiteX11" fmla="*/ 259540 w 260126"/>
                    <a:gd name="connsiteY11" fmla="*/ 56126 h 215233"/>
                    <a:gd name="connsiteX12" fmla="*/ 249805 w 260126"/>
                    <a:gd name="connsiteY12" fmla="*/ 88721 h 215233"/>
                    <a:gd name="connsiteX13" fmla="*/ 242198 w 260126"/>
                    <a:gd name="connsiteY13" fmla="*/ 134046 h 215233"/>
                    <a:gd name="connsiteX14" fmla="*/ 226787 w 260126"/>
                    <a:gd name="connsiteY14" fmla="*/ 177244 h 215233"/>
                    <a:gd name="connsiteX15" fmla="*/ 213150 w 260126"/>
                    <a:gd name="connsiteY15" fmla="*/ 212125 h 2152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60126" h="215233">
                      <a:moveTo>
                        <a:pt x="213150" y="212125"/>
                      </a:moveTo>
                      <a:cubicBezTo>
                        <a:pt x="213150" y="212125"/>
                        <a:pt x="194074" y="216737"/>
                        <a:pt x="184732" y="214727"/>
                      </a:cubicBezTo>
                      <a:cubicBezTo>
                        <a:pt x="184732" y="214727"/>
                        <a:pt x="168021" y="209721"/>
                        <a:pt x="155961" y="206844"/>
                      </a:cubicBezTo>
                      <a:cubicBezTo>
                        <a:pt x="152138" y="205977"/>
                        <a:pt x="148748" y="205267"/>
                        <a:pt x="146541" y="205031"/>
                      </a:cubicBezTo>
                      <a:cubicBezTo>
                        <a:pt x="137279" y="204124"/>
                        <a:pt x="116665" y="204834"/>
                        <a:pt x="94988" y="196360"/>
                      </a:cubicBezTo>
                      <a:cubicBezTo>
                        <a:pt x="73388" y="187925"/>
                        <a:pt x="0" y="150285"/>
                        <a:pt x="0" y="150285"/>
                      </a:cubicBezTo>
                      <a:lnTo>
                        <a:pt x="20968" y="82099"/>
                      </a:lnTo>
                      <a:lnTo>
                        <a:pt x="36773" y="28063"/>
                      </a:lnTo>
                      <a:cubicBezTo>
                        <a:pt x="36773" y="28063"/>
                        <a:pt x="160769" y="-4927"/>
                        <a:pt x="181816" y="631"/>
                      </a:cubicBezTo>
                      <a:cubicBezTo>
                        <a:pt x="183865" y="1183"/>
                        <a:pt x="185876" y="1813"/>
                        <a:pt x="187728" y="2523"/>
                      </a:cubicBezTo>
                      <a:cubicBezTo>
                        <a:pt x="205110" y="8947"/>
                        <a:pt x="215318" y="21047"/>
                        <a:pt x="224068" y="25461"/>
                      </a:cubicBezTo>
                      <a:cubicBezTo>
                        <a:pt x="227260" y="27117"/>
                        <a:pt x="257964" y="45562"/>
                        <a:pt x="259540" y="56126"/>
                      </a:cubicBezTo>
                      <a:cubicBezTo>
                        <a:pt x="261787" y="70827"/>
                        <a:pt x="257372" y="81902"/>
                        <a:pt x="249805" y="88721"/>
                      </a:cubicBezTo>
                      <a:cubicBezTo>
                        <a:pt x="249805" y="88721"/>
                        <a:pt x="252918" y="117650"/>
                        <a:pt x="242198" y="134046"/>
                      </a:cubicBezTo>
                      <a:cubicBezTo>
                        <a:pt x="242198" y="134046"/>
                        <a:pt x="245942" y="160651"/>
                        <a:pt x="226787" y="177244"/>
                      </a:cubicBezTo>
                      <a:cubicBezTo>
                        <a:pt x="226827" y="177244"/>
                        <a:pt x="227615" y="204676"/>
                        <a:pt x="213150" y="212125"/>
                      </a:cubicBezTo>
                      <a:close/>
                    </a:path>
                  </a:pathLst>
                </a:custGeom>
                <a:solidFill>
                  <a:srgbClr val="F8BDBC"/>
                </a:solidFill>
                <a:ln w="39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33" name="Freeform: Shape 1032">
                  <a:extLst>
                    <a:ext uri="{FF2B5EF4-FFF2-40B4-BE49-F238E27FC236}">
                      <a16:creationId xmlns:a16="http://schemas.microsoft.com/office/drawing/2014/main" id="{A62E6743-5D43-BEAB-F448-0D15C428C433}"/>
                    </a:ext>
                  </a:extLst>
                </p:cNvPr>
                <p:cNvSpPr/>
                <p:nvPr/>
              </p:nvSpPr>
              <p:spPr>
                <a:xfrm flipH="1">
                  <a:off x="10229079" y="4003753"/>
                  <a:ext cx="1380205" cy="2065339"/>
                </a:xfrm>
                <a:custGeom>
                  <a:avLst/>
                  <a:gdLst>
                    <a:gd name="connsiteX0" fmla="*/ 652368 w 652524"/>
                    <a:gd name="connsiteY0" fmla="*/ 809244 h 976437"/>
                    <a:gd name="connsiteX1" fmla="*/ 592419 w 652524"/>
                    <a:gd name="connsiteY1" fmla="*/ 976437 h 976437"/>
                    <a:gd name="connsiteX2" fmla="*/ 8780 w 652524"/>
                    <a:gd name="connsiteY2" fmla="*/ 789261 h 976437"/>
                    <a:gd name="connsiteX3" fmla="*/ 234503 w 652524"/>
                    <a:gd name="connsiteY3" fmla="*/ 0 h 976437"/>
                    <a:gd name="connsiteX4" fmla="*/ 446273 w 652524"/>
                    <a:gd name="connsiteY4" fmla="*/ 72088 h 976437"/>
                    <a:gd name="connsiteX5" fmla="*/ 332485 w 652524"/>
                    <a:gd name="connsiteY5" fmla="*/ 287248 h 976437"/>
                    <a:gd name="connsiteX6" fmla="*/ 159025 w 652524"/>
                    <a:gd name="connsiteY6" fmla="*/ 606026 h 976437"/>
                    <a:gd name="connsiteX7" fmla="*/ 652368 w 652524"/>
                    <a:gd name="connsiteY7" fmla="*/ 809244 h 976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52524" h="976437">
                      <a:moveTo>
                        <a:pt x="652368" y="809244"/>
                      </a:moveTo>
                      <a:cubicBezTo>
                        <a:pt x="652368" y="809244"/>
                        <a:pt x="658595" y="896309"/>
                        <a:pt x="592419" y="976437"/>
                      </a:cubicBezTo>
                      <a:cubicBezTo>
                        <a:pt x="592419" y="976437"/>
                        <a:pt x="70896" y="813698"/>
                        <a:pt x="8780" y="789261"/>
                      </a:cubicBezTo>
                      <a:cubicBezTo>
                        <a:pt x="-53336" y="764825"/>
                        <a:pt x="234503" y="0"/>
                        <a:pt x="234503" y="0"/>
                      </a:cubicBezTo>
                      <a:lnTo>
                        <a:pt x="446273" y="72088"/>
                      </a:lnTo>
                      <a:lnTo>
                        <a:pt x="332485" y="287248"/>
                      </a:lnTo>
                      <a:cubicBezTo>
                        <a:pt x="332485" y="287248"/>
                        <a:pt x="276163" y="407775"/>
                        <a:pt x="159025" y="606026"/>
                      </a:cubicBezTo>
                      <a:cubicBezTo>
                        <a:pt x="158986" y="606066"/>
                        <a:pt x="231074" y="674528"/>
                        <a:pt x="652368" y="809244"/>
                      </a:cubicBezTo>
                      <a:close/>
                    </a:path>
                  </a:pathLst>
                </a:custGeom>
                <a:solidFill>
                  <a:srgbClr val="020202"/>
                </a:solidFill>
                <a:ln w="39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34" name="Freeform: Shape 1033">
                  <a:extLst>
                    <a:ext uri="{FF2B5EF4-FFF2-40B4-BE49-F238E27FC236}">
                      <a16:creationId xmlns:a16="http://schemas.microsoft.com/office/drawing/2014/main" id="{77CCF198-3E3D-61E4-C899-13B4E7D57DB1}"/>
                    </a:ext>
                  </a:extLst>
                </p:cNvPr>
                <p:cNvSpPr/>
                <p:nvPr/>
              </p:nvSpPr>
              <p:spPr>
                <a:xfrm flipH="1">
                  <a:off x="9452679" y="3197007"/>
                  <a:ext cx="848094" cy="485290"/>
                </a:xfrm>
                <a:custGeom>
                  <a:avLst/>
                  <a:gdLst>
                    <a:gd name="connsiteX0" fmla="*/ 400956 w 400956"/>
                    <a:gd name="connsiteY0" fmla="*/ 151664 h 229432"/>
                    <a:gd name="connsiteX1" fmla="*/ 352832 w 400956"/>
                    <a:gd name="connsiteY1" fmla="*/ 0 h 229432"/>
                    <a:gd name="connsiteX2" fmla="*/ 50962 w 400956"/>
                    <a:gd name="connsiteY2" fmla="*/ 11036 h 229432"/>
                    <a:gd name="connsiteX3" fmla="*/ 0 w 400956"/>
                    <a:gd name="connsiteY3" fmla="*/ 156157 h 229432"/>
                    <a:gd name="connsiteX4" fmla="*/ 400956 w 400956"/>
                    <a:gd name="connsiteY4" fmla="*/ 151664 h 229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0956" h="229432">
                      <a:moveTo>
                        <a:pt x="400956" y="151664"/>
                      </a:moveTo>
                      <a:lnTo>
                        <a:pt x="352832" y="0"/>
                      </a:lnTo>
                      <a:cubicBezTo>
                        <a:pt x="352832" y="0"/>
                        <a:pt x="275384" y="36024"/>
                        <a:pt x="50962" y="11036"/>
                      </a:cubicBezTo>
                      <a:lnTo>
                        <a:pt x="0" y="156157"/>
                      </a:lnTo>
                      <a:cubicBezTo>
                        <a:pt x="-39" y="156157"/>
                        <a:pt x="192576" y="323981"/>
                        <a:pt x="400956" y="151664"/>
                      </a:cubicBezTo>
                      <a:close/>
                    </a:path>
                  </a:pathLst>
                </a:custGeom>
                <a:solidFill>
                  <a:srgbClr val="020202"/>
                </a:solidFill>
                <a:ln w="39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35" name="Oval 275">
                  <a:extLst>
                    <a:ext uri="{FF2B5EF4-FFF2-40B4-BE49-F238E27FC236}">
                      <a16:creationId xmlns:a16="http://schemas.microsoft.com/office/drawing/2014/main" id="{799DE513-9892-633A-784E-A9AB21FF907B}"/>
                    </a:ext>
                  </a:extLst>
                </p:cNvPr>
                <p:cNvSpPr/>
                <p:nvPr/>
              </p:nvSpPr>
              <p:spPr>
                <a:xfrm rot="1072442">
                  <a:off x="9690626" y="1618548"/>
                  <a:ext cx="756073" cy="478846"/>
                </a:xfrm>
                <a:custGeom>
                  <a:avLst/>
                  <a:gdLst>
                    <a:gd name="connsiteX0" fmla="*/ 0 w 754770"/>
                    <a:gd name="connsiteY0" fmla="*/ 227710 h 455420"/>
                    <a:gd name="connsiteX1" fmla="*/ 377385 w 754770"/>
                    <a:gd name="connsiteY1" fmla="*/ 0 h 455420"/>
                    <a:gd name="connsiteX2" fmla="*/ 754770 w 754770"/>
                    <a:gd name="connsiteY2" fmla="*/ 227710 h 455420"/>
                    <a:gd name="connsiteX3" fmla="*/ 377385 w 754770"/>
                    <a:gd name="connsiteY3" fmla="*/ 455420 h 455420"/>
                    <a:gd name="connsiteX4" fmla="*/ 0 w 754770"/>
                    <a:gd name="connsiteY4" fmla="*/ 227710 h 455420"/>
                    <a:gd name="connsiteX0" fmla="*/ 0 w 789371"/>
                    <a:gd name="connsiteY0" fmla="*/ 229489 h 463706"/>
                    <a:gd name="connsiteX1" fmla="*/ 377385 w 789371"/>
                    <a:gd name="connsiteY1" fmla="*/ 1779 h 463706"/>
                    <a:gd name="connsiteX2" fmla="*/ 789371 w 789371"/>
                    <a:gd name="connsiteY2" fmla="*/ 336782 h 463706"/>
                    <a:gd name="connsiteX3" fmla="*/ 377385 w 789371"/>
                    <a:gd name="connsiteY3" fmla="*/ 457199 h 463706"/>
                    <a:gd name="connsiteX4" fmla="*/ 0 w 789371"/>
                    <a:gd name="connsiteY4" fmla="*/ 229489 h 463706"/>
                    <a:gd name="connsiteX0" fmla="*/ 0 w 789441"/>
                    <a:gd name="connsiteY0" fmla="*/ 229489 h 463706"/>
                    <a:gd name="connsiteX1" fmla="*/ 377385 w 789441"/>
                    <a:gd name="connsiteY1" fmla="*/ 1779 h 463706"/>
                    <a:gd name="connsiteX2" fmla="*/ 789371 w 789441"/>
                    <a:gd name="connsiteY2" fmla="*/ 336782 h 463706"/>
                    <a:gd name="connsiteX3" fmla="*/ 377385 w 789441"/>
                    <a:gd name="connsiteY3" fmla="*/ 457199 h 463706"/>
                    <a:gd name="connsiteX4" fmla="*/ 0 w 789441"/>
                    <a:gd name="connsiteY4" fmla="*/ 229489 h 463706"/>
                    <a:gd name="connsiteX0" fmla="*/ 0 w 753297"/>
                    <a:gd name="connsiteY0" fmla="*/ 231193 h 482322"/>
                    <a:gd name="connsiteX1" fmla="*/ 377385 w 753297"/>
                    <a:gd name="connsiteY1" fmla="*/ 3483 h 482322"/>
                    <a:gd name="connsiteX2" fmla="*/ 753219 w 753297"/>
                    <a:gd name="connsiteY2" fmla="*/ 389628 h 482322"/>
                    <a:gd name="connsiteX3" fmla="*/ 377385 w 753297"/>
                    <a:gd name="connsiteY3" fmla="*/ 458903 h 482322"/>
                    <a:gd name="connsiteX4" fmla="*/ 0 w 753297"/>
                    <a:gd name="connsiteY4" fmla="*/ 231193 h 482322"/>
                    <a:gd name="connsiteX0" fmla="*/ 0 w 755856"/>
                    <a:gd name="connsiteY0" fmla="*/ 231193 h 482322"/>
                    <a:gd name="connsiteX1" fmla="*/ 377385 w 755856"/>
                    <a:gd name="connsiteY1" fmla="*/ 3483 h 482322"/>
                    <a:gd name="connsiteX2" fmla="*/ 753219 w 755856"/>
                    <a:gd name="connsiteY2" fmla="*/ 389628 h 482322"/>
                    <a:gd name="connsiteX3" fmla="*/ 377385 w 755856"/>
                    <a:gd name="connsiteY3" fmla="*/ 458903 h 482322"/>
                    <a:gd name="connsiteX4" fmla="*/ 0 w 755856"/>
                    <a:gd name="connsiteY4" fmla="*/ 231193 h 482322"/>
                    <a:gd name="connsiteX0" fmla="*/ 0 w 756073"/>
                    <a:gd name="connsiteY0" fmla="*/ 227717 h 478846"/>
                    <a:gd name="connsiteX1" fmla="*/ 377385 w 756073"/>
                    <a:gd name="connsiteY1" fmla="*/ 7 h 478846"/>
                    <a:gd name="connsiteX2" fmla="*/ 753219 w 756073"/>
                    <a:gd name="connsiteY2" fmla="*/ 386152 h 478846"/>
                    <a:gd name="connsiteX3" fmla="*/ 377385 w 756073"/>
                    <a:gd name="connsiteY3" fmla="*/ 455427 h 478846"/>
                    <a:gd name="connsiteX4" fmla="*/ 0 w 756073"/>
                    <a:gd name="connsiteY4" fmla="*/ 227717 h 478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56073" h="478846">
                      <a:moveTo>
                        <a:pt x="0" y="227717"/>
                      </a:moveTo>
                      <a:cubicBezTo>
                        <a:pt x="0" y="101956"/>
                        <a:pt x="227810" y="1095"/>
                        <a:pt x="377385" y="7"/>
                      </a:cubicBezTo>
                      <a:cubicBezTo>
                        <a:pt x="526960" y="-1081"/>
                        <a:pt x="786109" y="137915"/>
                        <a:pt x="753219" y="386152"/>
                      </a:cubicBezTo>
                      <a:cubicBezTo>
                        <a:pt x="753219" y="511913"/>
                        <a:pt x="502922" y="481833"/>
                        <a:pt x="377385" y="455427"/>
                      </a:cubicBezTo>
                      <a:cubicBezTo>
                        <a:pt x="251849" y="429021"/>
                        <a:pt x="0" y="353478"/>
                        <a:pt x="0" y="227717"/>
                      </a:cubicBezTo>
                      <a:close/>
                    </a:path>
                  </a:pathLst>
                </a:custGeom>
                <a:solidFill>
                  <a:srgbClr val="1633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539A30E9-AC6A-0FDB-7BF2-CFFEBF09B711}"/>
                  </a:ext>
                </a:extLst>
              </p:cNvPr>
              <p:cNvGrpSpPr/>
              <p:nvPr/>
            </p:nvGrpSpPr>
            <p:grpSpPr>
              <a:xfrm>
                <a:off x="9925620" y="2361679"/>
                <a:ext cx="472052" cy="650789"/>
                <a:chOff x="2234847" y="2859086"/>
                <a:chExt cx="472052" cy="650789"/>
              </a:xfrm>
            </p:grpSpPr>
            <p:sp>
              <p:nvSpPr>
                <p:cNvPr id="121" name="Oval 120">
                  <a:extLst>
                    <a:ext uri="{FF2B5EF4-FFF2-40B4-BE49-F238E27FC236}">
                      <a16:creationId xmlns:a16="http://schemas.microsoft.com/office/drawing/2014/main" id="{0673E5EC-BE43-3828-A29D-7493B5EBEE54}"/>
                    </a:ext>
                  </a:extLst>
                </p:cNvPr>
                <p:cNvSpPr/>
                <p:nvPr/>
              </p:nvSpPr>
              <p:spPr>
                <a:xfrm rot="21201407">
                  <a:off x="2234847" y="3448026"/>
                  <a:ext cx="109015" cy="61849"/>
                </a:xfrm>
                <a:prstGeom prst="ellipse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F874FC90-1D8D-C024-E8EB-3CD65D92E185}"/>
                    </a:ext>
                  </a:extLst>
                </p:cNvPr>
                <p:cNvSpPr/>
                <p:nvPr/>
              </p:nvSpPr>
              <p:spPr>
                <a:xfrm>
                  <a:off x="2330161" y="2884726"/>
                  <a:ext cx="361505" cy="586019"/>
                </a:xfrm>
                <a:custGeom>
                  <a:avLst/>
                  <a:gdLst>
                    <a:gd name="connsiteX0" fmla="*/ 438727 w 438727"/>
                    <a:gd name="connsiteY0" fmla="*/ 0 h 711200"/>
                    <a:gd name="connsiteX1" fmla="*/ 0 w 438727"/>
                    <a:gd name="connsiteY1" fmla="*/ 711200 h 711200"/>
                    <a:gd name="connsiteX0" fmla="*/ 438727 w 438727"/>
                    <a:gd name="connsiteY0" fmla="*/ 0 h 711200"/>
                    <a:gd name="connsiteX1" fmla="*/ 0 w 438727"/>
                    <a:gd name="connsiteY1" fmla="*/ 711200 h 711200"/>
                    <a:gd name="connsiteX0" fmla="*/ 438727 w 438727"/>
                    <a:gd name="connsiteY0" fmla="*/ 0 h 711200"/>
                    <a:gd name="connsiteX1" fmla="*/ 0 w 438727"/>
                    <a:gd name="connsiteY1" fmla="*/ 711200 h 711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38727" h="711200">
                      <a:moveTo>
                        <a:pt x="438727" y="0"/>
                      </a:moveTo>
                      <a:cubicBezTo>
                        <a:pt x="357139" y="287867"/>
                        <a:pt x="261697" y="621914"/>
                        <a:pt x="0" y="711200"/>
                      </a:cubicBezTo>
                    </a:path>
                  </a:pathLst>
                </a:custGeom>
                <a:noFill/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D033EDCA-FF1A-D571-C2A6-303E5E671780}"/>
                    </a:ext>
                  </a:extLst>
                </p:cNvPr>
                <p:cNvSpPr/>
                <p:nvPr/>
              </p:nvSpPr>
              <p:spPr>
                <a:xfrm>
                  <a:off x="2669227" y="2859086"/>
                  <a:ext cx="37672" cy="5647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036" name="ARM">
              <a:extLst>
                <a:ext uri="{FF2B5EF4-FFF2-40B4-BE49-F238E27FC236}">
                  <a16:creationId xmlns:a16="http://schemas.microsoft.com/office/drawing/2014/main" id="{671A566E-C323-009E-B716-54BF9FCF15EA}"/>
                </a:ext>
              </a:extLst>
            </p:cNvPr>
            <p:cNvGrpSpPr/>
            <p:nvPr/>
          </p:nvGrpSpPr>
          <p:grpSpPr>
            <a:xfrm rot="5400000">
              <a:off x="6697340" y="3535334"/>
              <a:ext cx="3103312" cy="4059195"/>
              <a:chOff x="6732531" y="3568332"/>
              <a:chExt cx="3103312" cy="4059195"/>
            </a:xfrm>
          </p:grpSpPr>
          <p:grpSp>
            <p:nvGrpSpPr>
              <p:cNvPr id="1037" name="Group 1036">
                <a:extLst>
                  <a:ext uri="{FF2B5EF4-FFF2-40B4-BE49-F238E27FC236}">
                    <a16:creationId xmlns:a16="http://schemas.microsoft.com/office/drawing/2014/main" id="{55065EF2-4948-D8AE-ECAF-4E805F5D745F}"/>
                  </a:ext>
                </a:extLst>
              </p:cNvPr>
              <p:cNvGrpSpPr/>
              <p:nvPr/>
            </p:nvGrpSpPr>
            <p:grpSpPr>
              <a:xfrm>
                <a:off x="6732531" y="5301436"/>
                <a:ext cx="1778169" cy="2326091"/>
                <a:chOff x="6732531" y="5301436"/>
                <a:chExt cx="1778169" cy="2326091"/>
              </a:xfrm>
            </p:grpSpPr>
            <p:grpSp>
              <p:nvGrpSpPr>
                <p:cNvPr id="1039" name="Group 1038">
                  <a:extLst>
                    <a:ext uri="{FF2B5EF4-FFF2-40B4-BE49-F238E27FC236}">
                      <a16:creationId xmlns:a16="http://schemas.microsoft.com/office/drawing/2014/main" id="{7CA1D62F-30C2-1720-43DE-B4500DDAF3A9}"/>
                    </a:ext>
                  </a:extLst>
                </p:cNvPr>
                <p:cNvGrpSpPr/>
                <p:nvPr/>
              </p:nvGrpSpPr>
              <p:grpSpPr>
                <a:xfrm>
                  <a:off x="6732531" y="6600559"/>
                  <a:ext cx="923583" cy="1026968"/>
                  <a:chOff x="6732531" y="6600559"/>
                  <a:chExt cx="923583" cy="1026968"/>
                </a:xfrm>
              </p:grpSpPr>
              <p:sp>
                <p:nvSpPr>
                  <p:cNvPr id="1042" name="Freeform: Shape 1041">
                    <a:extLst>
                      <a:ext uri="{FF2B5EF4-FFF2-40B4-BE49-F238E27FC236}">
                        <a16:creationId xmlns:a16="http://schemas.microsoft.com/office/drawing/2014/main" id="{40223B0C-3439-557D-22B9-1CB4532D5F10}"/>
                      </a:ext>
                    </a:extLst>
                  </p:cNvPr>
                  <p:cNvSpPr/>
                  <p:nvPr/>
                </p:nvSpPr>
                <p:spPr>
                  <a:xfrm flipH="1">
                    <a:off x="6872425" y="6600559"/>
                    <a:ext cx="783689" cy="666918"/>
                  </a:xfrm>
                  <a:custGeom>
                    <a:avLst/>
                    <a:gdLst>
                      <a:gd name="connsiteX0" fmla="*/ 114024 w 370507"/>
                      <a:gd name="connsiteY0" fmla="*/ 0 h 315301"/>
                      <a:gd name="connsiteX1" fmla="*/ 183669 w 370507"/>
                      <a:gd name="connsiteY1" fmla="*/ 70945 h 315301"/>
                      <a:gd name="connsiteX2" fmla="*/ 284174 w 370507"/>
                      <a:gd name="connsiteY2" fmla="*/ 65506 h 315301"/>
                      <a:gd name="connsiteX3" fmla="*/ 370332 w 370507"/>
                      <a:gd name="connsiteY3" fmla="*/ 77448 h 315301"/>
                      <a:gd name="connsiteX4" fmla="*/ 234907 w 370507"/>
                      <a:gd name="connsiteY4" fmla="*/ 114970 h 315301"/>
                      <a:gd name="connsiteX5" fmla="*/ 299545 w 370507"/>
                      <a:gd name="connsiteY5" fmla="*/ 200577 h 315301"/>
                      <a:gd name="connsiteX6" fmla="*/ 140274 w 370507"/>
                      <a:gd name="connsiteY6" fmla="*/ 305417 h 315301"/>
                      <a:gd name="connsiteX7" fmla="*/ 57505 w 370507"/>
                      <a:gd name="connsiteY7" fmla="*/ 170149 h 315301"/>
                      <a:gd name="connsiteX8" fmla="*/ 0 w 370507"/>
                      <a:gd name="connsiteY8" fmla="*/ 97825 h 315301"/>
                      <a:gd name="connsiteX9" fmla="*/ 114024 w 370507"/>
                      <a:gd name="connsiteY9" fmla="*/ 0 h 315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70507" h="315301">
                        <a:moveTo>
                          <a:pt x="114024" y="0"/>
                        </a:moveTo>
                        <a:cubicBezTo>
                          <a:pt x="114024" y="0"/>
                          <a:pt x="149576" y="81113"/>
                          <a:pt x="183669" y="70945"/>
                        </a:cubicBezTo>
                        <a:cubicBezTo>
                          <a:pt x="217722" y="60776"/>
                          <a:pt x="268290" y="63771"/>
                          <a:pt x="284174" y="65506"/>
                        </a:cubicBezTo>
                        <a:cubicBezTo>
                          <a:pt x="305378" y="67831"/>
                          <a:pt x="374431" y="51632"/>
                          <a:pt x="370332" y="77448"/>
                        </a:cubicBezTo>
                        <a:cubicBezTo>
                          <a:pt x="366273" y="103225"/>
                          <a:pt x="257609" y="109334"/>
                          <a:pt x="234907" y="114970"/>
                        </a:cubicBezTo>
                        <a:cubicBezTo>
                          <a:pt x="212165" y="120606"/>
                          <a:pt x="293869" y="178347"/>
                          <a:pt x="299545" y="200577"/>
                        </a:cubicBezTo>
                        <a:cubicBezTo>
                          <a:pt x="305221" y="222767"/>
                          <a:pt x="191196" y="351492"/>
                          <a:pt x="140274" y="305417"/>
                        </a:cubicBezTo>
                        <a:cubicBezTo>
                          <a:pt x="89312" y="259343"/>
                          <a:pt x="68226" y="176495"/>
                          <a:pt x="57505" y="170149"/>
                        </a:cubicBezTo>
                        <a:cubicBezTo>
                          <a:pt x="46784" y="163843"/>
                          <a:pt x="0" y="97825"/>
                          <a:pt x="0" y="97825"/>
                        </a:cubicBezTo>
                        <a:lnTo>
                          <a:pt x="114024" y="0"/>
                        </a:lnTo>
                        <a:close/>
                      </a:path>
                    </a:pathLst>
                  </a:custGeom>
                  <a:solidFill>
                    <a:srgbClr val="F8BDBC"/>
                  </a:solidFill>
                  <a:ln w="39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PH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43" name="Freeform: Shape 1042">
                    <a:extLst>
                      <a:ext uri="{FF2B5EF4-FFF2-40B4-BE49-F238E27FC236}">
                        <a16:creationId xmlns:a16="http://schemas.microsoft.com/office/drawing/2014/main" id="{1CE1EB6F-18D7-CDB4-2470-F5F815DCCEED}"/>
                      </a:ext>
                    </a:extLst>
                  </p:cNvPr>
                  <p:cNvSpPr/>
                  <p:nvPr/>
                </p:nvSpPr>
                <p:spPr>
                  <a:xfrm flipH="1">
                    <a:off x="6732531" y="6996053"/>
                    <a:ext cx="621626" cy="631474"/>
                  </a:xfrm>
                  <a:custGeom>
                    <a:avLst/>
                    <a:gdLst>
                      <a:gd name="connsiteX0" fmla="*/ 147644 w 293888"/>
                      <a:gd name="connsiteY0" fmla="*/ 0 h 298544"/>
                      <a:gd name="connsiteX1" fmla="*/ 293869 w 293888"/>
                      <a:gd name="connsiteY1" fmla="*/ 169676 h 298544"/>
                      <a:gd name="connsiteX2" fmla="*/ 270694 w 293888"/>
                      <a:gd name="connsiteY2" fmla="*/ 181816 h 298544"/>
                      <a:gd name="connsiteX3" fmla="*/ 125257 w 293888"/>
                      <a:gd name="connsiteY3" fmla="*/ 39650 h 298544"/>
                      <a:gd name="connsiteX4" fmla="*/ 268723 w 293888"/>
                      <a:gd name="connsiteY4" fmla="*/ 262772 h 298544"/>
                      <a:gd name="connsiteX5" fmla="*/ 245233 w 293888"/>
                      <a:gd name="connsiteY5" fmla="*/ 280271 h 298544"/>
                      <a:gd name="connsiteX6" fmla="*/ 85725 w 293888"/>
                      <a:gd name="connsiteY6" fmla="*/ 75320 h 298544"/>
                      <a:gd name="connsiteX7" fmla="*/ 215041 w 293888"/>
                      <a:gd name="connsiteY7" fmla="*/ 283543 h 298544"/>
                      <a:gd name="connsiteX8" fmla="*/ 184259 w 293888"/>
                      <a:gd name="connsiteY8" fmla="*/ 292017 h 298544"/>
                      <a:gd name="connsiteX9" fmla="*/ 41897 w 293888"/>
                      <a:gd name="connsiteY9" fmla="*/ 104486 h 298544"/>
                      <a:gd name="connsiteX10" fmla="*/ 119384 w 293888"/>
                      <a:gd name="connsiteY10" fmla="*/ 263718 h 298544"/>
                      <a:gd name="connsiteX11" fmla="*/ 79695 w 293888"/>
                      <a:gd name="connsiteY11" fmla="*/ 245745 h 298544"/>
                      <a:gd name="connsiteX12" fmla="*/ 0 w 293888"/>
                      <a:gd name="connsiteY12" fmla="*/ 120527 h 298544"/>
                      <a:gd name="connsiteX13" fmla="*/ 147644 w 293888"/>
                      <a:gd name="connsiteY13" fmla="*/ 0 h 2985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93888" h="298544">
                        <a:moveTo>
                          <a:pt x="147644" y="0"/>
                        </a:moveTo>
                        <a:cubicBezTo>
                          <a:pt x="147644" y="0"/>
                          <a:pt x="293396" y="151388"/>
                          <a:pt x="293869" y="169676"/>
                        </a:cubicBezTo>
                        <a:cubicBezTo>
                          <a:pt x="294381" y="187964"/>
                          <a:pt x="284961" y="195413"/>
                          <a:pt x="270694" y="181816"/>
                        </a:cubicBezTo>
                        <a:cubicBezTo>
                          <a:pt x="256426" y="168218"/>
                          <a:pt x="125257" y="39650"/>
                          <a:pt x="125257" y="39650"/>
                        </a:cubicBezTo>
                        <a:cubicBezTo>
                          <a:pt x="125257" y="39650"/>
                          <a:pt x="264900" y="248031"/>
                          <a:pt x="268723" y="262772"/>
                        </a:cubicBezTo>
                        <a:cubicBezTo>
                          <a:pt x="270970" y="271403"/>
                          <a:pt x="253588" y="286853"/>
                          <a:pt x="245233" y="280271"/>
                        </a:cubicBezTo>
                        <a:cubicBezTo>
                          <a:pt x="236877" y="273689"/>
                          <a:pt x="85725" y="75320"/>
                          <a:pt x="85725" y="75320"/>
                        </a:cubicBezTo>
                        <a:cubicBezTo>
                          <a:pt x="85725" y="75320"/>
                          <a:pt x="215751" y="270103"/>
                          <a:pt x="215041" y="283543"/>
                        </a:cubicBezTo>
                        <a:cubicBezTo>
                          <a:pt x="214450" y="295288"/>
                          <a:pt x="194980" y="305772"/>
                          <a:pt x="184259" y="292017"/>
                        </a:cubicBezTo>
                        <a:cubicBezTo>
                          <a:pt x="173539" y="278261"/>
                          <a:pt x="41897" y="104486"/>
                          <a:pt x="41897" y="104486"/>
                        </a:cubicBezTo>
                        <a:cubicBezTo>
                          <a:pt x="41897" y="104486"/>
                          <a:pt x="126912" y="252366"/>
                          <a:pt x="119384" y="263718"/>
                        </a:cubicBezTo>
                        <a:cubicBezTo>
                          <a:pt x="114773" y="270654"/>
                          <a:pt x="100347" y="284646"/>
                          <a:pt x="79695" y="245745"/>
                        </a:cubicBezTo>
                        <a:cubicBezTo>
                          <a:pt x="59042" y="206844"/>
                          <a:pt x="0" y="120527"/>
                          <a:pt x="0" y="120527"/>
                        </a:cubicBezTo>
                        <a:lnTo>
                          <a:pt x="147644" y="0"/>
                        </a:lnTo>
                        <a:close/>
                      </a:path>
                    </a:pathLst>
                  </a:custGeom>
                  <a:solidFill>
                    <a:srgbClr val="F8BDBC"/>
                  </a:solidFill>
                  <a:ln w="39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PH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040" name="Freeform: Shape 1039">
                  <a:extLst>
                    <a:ext uri="{FF2B5EF4-FFF2-40B4-BE49-F238E27FC236}">
                      <a16:creationId xmlns:a16="http://schemas.microsoft.com/office/drawing/2014/main" id="{754B8363-C3F9-FE00-9BF2-F1F78B22C653}"/>
                    </a:ext>
                  </a:extLst>
                </p:cNvPr>
                <p:cNvSpPr/>
                <p:nvPr/>
              </p:nvSpPr>
              <p:spPr>
                <a:xfrm flipH="1">
                  <a:off x="7262289" y="5390724"/>
                  <a:ext cx="1245541" cy="1547394"/>
                </a:xfrm>
                <a:custGeom>
                  <a:avLst/>
                  <a:gdLst>
                    <a:gd name="connsiteX0" fmla="*/ 468812 w 1245541"/>
                    <a:gd name="connsiteY0" fmla="*/ 0 h 1547394"/>
                    <a:gd name="connsiteX1" fmla="*/ 0 w 1245541"/>
                    <a:gd name="connsiteY1" fmla="*/ 265257 h 1547394"/>
                    <a:gd name="connsiteX2" fmla="*/ 42922 w 1245541"/>
                    <a:gd name="connsiteY2" fmla="*/ 339277 h 1547394"/>
                    <a:gd name="connsiteX3" fmla="*/ 410785 w 1245541"/>
                    <a:gd name="connsiteY3" fmla="*/ 888956 h 1547394"/>
                    <a:gd name="connsiteX4" fmla="*/ 864385 w 1245541"/>
                    <a:gd name="connsiteY4" fmla="*/ 1543888 h 1547394"/>
                    <a:gd name="connsiteX5" fmla="*/ 1245541 w 1245541"/>
                    <a:gd name="connsiteY5" fmla="*/ 1300705 h 1547394"/>
                    <a:gd name="connsiteX6" fmla="*/ 712241 w 1245541"/>
                    <a:gd name="connsiteY6" fmla="*/ 479121 h 1547394"/>
                    <a:gd name="connsiteX7" fmla="*/ 491277 w 1245541"/>
                    <a:gd name="connsiteY7" fmla="*/ 59010 h 1547394"/>
                    <a:gd name="connsiteX8" fmla="*/ 468812 w 1245541"/>
                    <a:gd name="connsiteY8" fmla="*/ 0 h 1547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5541" h="1547394">
                      <a:moveTo>
                        <a:pt x="468812" y="0"/>
                      </a:moveTo>
                      <a:lnTo>
                        <a:pt x="0" y="265257"/>
                      </a:lnTo>
                      <a:lnTo>
                        <a:pt x="42922" y="339277"/>
                      </a:lnTo>
                      <a:cubicBezTo>
                        <a:pt x="129923" y="482847"/>
                        <a:pt x="270468" y="688197"/>
                        <a:pt x="410785" y="888956"/>
                      </a:cubicBezTo>
                      <a:cubicBezTo>
                        <a:pt x="637877" y="1213171"/>
                        <a:pt x="864385" y="1524881"/>
                        <a:pt x="864385" y="1543888"/>
                      </a:cubicBezTo>
                      <a:cubicBezTo>
                        <a:pt x="864385" y="1581737"/>
                        <a:pt x="1245541" y="1300705"/>
                        <a:pt x="1245541" y="1300705"/>
                      </a:cubicBezTo>
                      <a:cubicBezTo>
                        <a:pt x="1245541" y="1300705"/>
                        <a:pt x="948586" y="881119"/>
                        <a:pt x="712241" y="479121"/>
                      </a:cubicBezTo>
                      <a:cubicBezTo>
                        <a:pt x="623956" y="329060"/>
                        <a:pt x="544064" y="181391"/>
                        <a:pt x="491277" y="59010"/>
                      </a:cubicBezTo>
                      <a:lnTo>
                        <a:pt x="468812" y="0"/>
                      </a:lnTo>
                      <a:close/>
                    </a:path>
                  </a:pathLst>
                </a:custGeom>
                <a:solidFill>
                  <a:srgbClr val="020202"/>
                </a:solidFill>
                <a:ln w="3939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41" name="Oval 1040">
                  <a:extLst>
                    <a:ext uri="{FF2B5EF4-FFF2-40B4-BE49-F238E27FC236}">
                      <a16:creationId xmlns:a16="http://schemas.microsoft.com/office/drawing/2014/main" id="{8D7F8F02-040C-F917-A31C-88B4267307CF}"/>
                    </a:ext>
                  </a:extLst>
                </p:cNvPr>
                <p:cNvSpPr/>
                <p:nvPr/>
              </p:nvSpPr>
              <p:spPr>
                <a:xfrm rot="1113925">
                  <a:off x="7983590" y="5301436"/>
                  <a:ext cx="527110" cy="565864"/>
                </a:xfrm>
                <a:prstGeom prst="ellipse">
                  <a:avLst/>
                </a:prstGeom>
                <a:solidFill>
                  <a:srgbClr val="0202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38" name="Oval 1037">
                <a:extLst>
                  <a:ext uri="{FF2B5EF4-FFF2-40B4-BE49-F238E27FC236}">
                    <a16:creationId xmlns:a16="http://schemas.microsoft.com/office/drawing/2014/main" id="{BC8BB777-3625-8562-28AC-68475E8C76D2}"/>
                  </a:ext>
                </a:extLst>
              </p:cNvPr>
              <p:cNvSpPr/>
              <p:nvPr/>
            </p:nvSpPr>
            <p:spPr>
              <a:xfrm>
                <a:off x="9332244" y="3568332"/>
                <a:ext cx="503599" cy="50359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44" name="LIGHT">
              <a:extLst>
                <a:ext uri="{FF2B5EF4-FFF2-40B4-BE49-F238E27FC236}">
                  <a16:creationId xmlns:a16="http://schemas.microsoft.com/office/drawing/2014/main" id="{82C29DF8-EBF3-29EF-284E-46067E94ABA1}"/>
                </a:ext>
              </a:extLst>
            </p:cNvPr>
            <p:cNvGrpSpPr/>
            <p:nvPr/>
          </p:nvGrpSpPr>
          <p:grpSpPr>
            <a:xfrm>
              <a:off x="7461054" y="-459127"/>
              <a:ext cx="5132440" cy="7470282"/>
              <a:chOff x="-1253614" y="-553287"/>
              <a:chExt cx="5132440" cy="7470282"/>
            </a:xfrm>
          </p:grpSpPr>
          <p:sp>
            <p:nvSpPr>
              <p:cNvPr id="1045" name="Trapezoid 299">
                <a:extLst>
                  <a:ext uri="{FF2B5EF4-FFF2-40B4-BE49-F238E27FC236}">
                    <a16:creationId xmlns:a16="http://schemas.microsoft.com/office/drawing/2014/main" id="{864820EC-5300-1D86-0C45-DA841877F174}"/>
                  </a:ext>
                </a:extLst>
              </p:cNvPr>
              <p:cNvSpPr/>
              <p:nvPr/>
            </p:nvSpPr>
            <p:spPr>
              <a:xfrm>
                <a:off x="-1253614" y="1"/>
                <a:ext cx="5132440" cy="6916994"/>
              </a:xfrm>
              <a:custGeom>
                <a:avLst/>
                <a:gdLst>
                  <a:gd name="connsiteX0" fmla="*/ 0 w 1696065"/>
                  <a:gd name="connsiteY0" fmla="*/ 6858000 h 6858000"/>
                  <a:gd name="connsiteX1" fmla="*/ 424016 w 1696065"/>
                  <a:gd name="connsiteY1" fmla="*/ 0 h 6858000"/>
                  <a:gd name="connsiteX2" fmla="*/ 1272049 w 1696065"/>
                  <a:gd name="connsiteY2" fmla="*/ 0 h 6858000"/>
                  <a:gd name="connsiteX3" fmla="*/ 1696065 w 1696065"/>
                  <a:gd name="connsiteY3" fmla="*/ 6858000 h 6858000"/>
                  <a:gd name="connsiteX4" fmla="*/ 0 w 1696065"/>
                  <a:gd name="connsiteY4" fmla="*/ 6858000 h 6858000"/>
                  <a:gd name="connsiteX0" fmla="*/ 0 w 2344994"/>
                  <a:gd name="connsiteY0" fmla="*/ 6872748 h 6872748"/>
                  <a:gd name="connsiteX1" fmla="*/ 1072945 w 2344994"/>
                  <a:gd name="connsiteY1" fmla="*/ 0 h 6872748"/>
                  <a:gd name="connsiteX2" fmla="*/ 1920978 w 2344994"/>
                  <a:gd name="connsiteY2" fmla="*/ 0 h 6872748"/>
                  <a:gd name="connsiteX3" fmla="*/ 2344994 w 2344994"/>
                  <a:gd name="connsiteY3" fmla="*/ 6858000 h 6872748"/>
                  <a:gd name="connsiteX4" fmla="*/ 0 w 2344994"/>
                  <a:gd name="connsiteY4" fmla="*/ 6872748 h 6872748"/>
                  <a:gd name="connsiteX0" fmla="*/ 0 w 2920182"/>
                  <a:gd name="connsiteY0" fmla="*/ 6872748 h 6902245"/>
                  <a:gd name="connsiteX1" fmla="*/ 1072945 w 2920182"/>
                  <a:gd name="connsiteY1" fmla="*/ 0 h 6902245"/>
                  <a:gd name="connsiteX2" fmla="*/ 1920978 w 2920182"/>
                  <a:gd name="connsiteY2" fmla="*/ 0 h 6902245"/>
                  <a:gd name="connsiteX3" fmla="*/ 2920182 w 2920182"/>
                  <a:gd name="connsiteY3" fmla="*/ 6902245 h 6902245"/>
                  <a:gd name="connsiteX4" fmla="*/ 0 w 2920182"/>
                  <a:gd name="connsiteY4" fmla="*/ 6872748 h 6902245"/>
                  <a:gd name="connsiteX0" fmla="*/ 0 w 3008672"/>
                  <a:gd name="connsiteY0" fmla="*/ 6872748 h 6902245"/>
                  <a:gd name="connsiteX1" fmla="*/ 1072945 w 3008672"/>
                  <a:gd name="connsiteY1" fmla="*/ 0 h 6902245"/>
                  <a:gd name="connsiteX2" fmla="*/ 1920978 w 3008672"/>
                  <a:gd name="connsiteY2" fmla="*/ 0 h 6902245"/>
                  <a:gd name="connsiteX3" fmla="*/ 3008672 w 3008672"/>
                  <a:gd name="connsiteY3" fmla="*/ 6902245 h 6902245"/>
                  <a:gd name="connsiteX4" fmla="*/ 0 w 3008672"/>
                  <a:gd name="connsiteY4" fmla="*/ 6872748 h 6902245"/>
                  <a:gd name="connsiteX0" fmla="*/ 0 w 4232788"/>
                  <a:gd name="connsiteY0" fmla="*/ 6872748 h 6916993"/>
                  <a:gd name="connsiteX1" fmla="*/ 1072945 w 4232788"/>
                  <a:gd name="connsiteY1" fmla="*/ 0 h 6916993"/>
                  <a:gd name="connsiteX2" fmla="*/ 1920978 w 4232788"/>
                  <a:gd name="connsiteY2" fmla="*/ 0 h 6916993"/>
                  <a:gd name="connsiteX3" fmla="*/ 4232788 w 4232788"/>
                  <a:gd name="connsiteY3" fmla="*/ 6916993 h 6916993"/>
                  <a:gd name="connsiteX4" fmla="*/ 0 w 4232788"/>
                  <a:gd name="connsiteY4" fmla="*/ 6872748 h 6916993"/>
                  <a:gd name="connsiteX0" fmla="*/ 0 w 5132440"/>
                  <a:gd name="connsiteY0" fmla="*/ 6916994 h 6916994"/>
                  <a:gd name="connsiteX1" fmla="*/ 1972597 w 5132440"/>
                  <a:gd name="connsiteY1" fmla="*/ 0 h 6916994"/>
                  <a:gd name="connsiteX2" fmla="*/ 2820630 w 5132440"/>
                  <a:gd name="connsiteY2" fmla="*/ 0 h 6916994"/>
                  <a:gd name="connsiteX3" fmla="*/ 5132440 w 5132440"/>
                  <a:gd name="connsiteY3" fmla="*/ 6916993 h 6916994"/>
                  <a:gd name="connsiteX4" fmla="*/ 0 w 5132440"/>
                  <a:gd name="connsiteY4" fmla="*/ 6916994 h 6916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32440" h="6916994">
                    <a:moveTo>
                      <a:pt x="0" y="6916994"/>
                    </a:moveTo>
                    <a:lnTo>
                      <a:pt x="1972597" y="0"/>
                    </a:lnTo>
                    <a:lnTo>
                      <a:pt x="2820630" y="0"/>
                    </a:lnTo>
                    <a:lnTo>
                      <a:pt x="5132440" y="6916993"/>
                    </a:lnTo>
                    <a:lnTo>
                      <a:pt x="0" y="6916994"/>
                    </a:lnTo>
                    <a:close/>
                  </a:path>
                </a:pathLst>
              </a:custGeom>
              <a:gradFill>
                <a:gsLst>
                  <a:gs pos="100000">
                    <a:schemeClr val="accent1">
                      <a:lumMod val="45000"/>
                      <a:lumOff val="55000"/>
                      <a:alpha val="0"/>
                    </a:schemeClr>
                  </a:gs>
                  <a:gs pos="0">
                    <a:schemeClr val="accent4">
                      <a:lumMod val="20000"/>
                      <a:lumOff val="80000"/>
                      <a:alpha val="58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046" name="Group 1045">
                <a:extLst>
                  <a:ext uri="{FF2B5EF4-FFF2-40B4-BE49-F238E27FC236}">
                    <a16:creationId xmlns:a16="http://schemas.microsoft.com/office/drawing/2014/main" id="{1C5FFD58-9B32-3DA6-ED73-CA47BC7B5B17}"/>
                  </a:ext>
                </a:extLst>
              </p:cNvPr>
              <p:cNvGrpSpPr/>
              <p:nvPr/>
            </p:nvGrpSpPr>
            <p:grpSpPr>
              <a:xfrm rot="2293849">
                <a:off x="707223" y="-553287"/>
                <a:ext cx="869205" cy="759420"/>
                <a:chOff x="3855386" y="2403268"/>
                <a:chExt cx="591794" cy="517047"/>
              </a:xfrm>
            </p:grpSpPr>
            <p:sp>
              <p:nvSpPr>
                <p:cNvPr id="1047" name="Oval 1046">
                  <a:extLst>
                    <a:ext uri="{FF2B5EF4-FFF2-40B4-BE49-F238E27FC236}">
                      <a16:creationId xmlns:a16="http://schemas.microsoft.com/office/drawing/2014/main" id="{262550AE-9657-DDBD-EA45-6CEB7E5C79B4}"/>
                    </a:ext>
                  </a:extLst>
                </p:cNvPr>
                <p:cNvSpPr/>
                <p:nvPr/>
              </p:nvSpPr>
              <p:spPr>
                <a:xfrm rot="3458454">
                  <a:off x="4055623" y="2594741"/>
                  <a:ext cx="325574" cy="325574"/>
                </a:xfrm>
                <a:prstGeom prst="ellipse">
                  <a:avLst/>
                </a:prstGeom>
                <a:solidFill>
                  <a:srgbClr val="EDDC6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48" name="Rectangle: Rounded Corners 1047">
                  <a:extLst>
                    <a:ext uri="{FF2B5EF4-FFF2-40B4-BE49-F238E27FC236}">
                      <a16:creationId xmlns:a16="http://schemas.microsoft.com/office/drawing/2014/main" id="{F609B0D5-6E91-DCD9-A4E2-2D84B814D017}"/>
                    </a:ext>
                  </a:extLst>
                </p:cNvPr>
                <p:cNvSpPr/>
                <p:nvPr/>
              </p:nvSpPr>
              <p:spPr>
                <a:xfrm rot="19284367">
                  <a:off x="4019129" y="2403268"/>
                  <a:ext cx="153996" cy="32557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421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49" name="Freeform: Shape 1048">
                  <a:extLst>
                    <a:ext uri="{FF2B5EF4-FFF2-40B4-BE49-F238E27FC236}">
                      <a16:creationId xmlns:a16="http://schemas.microsoft.com/office/drawing/2014/main" id="{8CF73D76-49C3-A36F-9C3E-3230628CD115}"/>
                    </a:ext>
                  </a:extLst>
                </p:cNvPr>
                <p:cNvSpPr/>
                <p:nvPr/>
              </p:nvSpPr>
              <p:spPr>
                <a:xfrm rot="19299016">
                  <a:off x="3855386" y="2516768"/>
                  <a:ext cx="591794" cy="294456"/>
                </a:xfrm>
                <a:custGeom>
                  <a:avLst/>
                  <a:gdLst>
                    <a:gd name="connsiteX0" fmla="*/ 445708 w 591794"/>
                    <a:gd name="connsiteY0" fmla="*/ 46147 h 294456"/>
                    <a:gd name="connsiteX1" fmla="*/ 590630 w 591794"/>
                    <a:gd name="connsiteY1" fmla="*/ 278112 h 294456"/>
                    <a:gd name="connsiteX2" fmla="*/ 591794 w 591794"/>
                    <a:gd name="connsiteY2" fmla="*/ 291482 h 294456"/>
                    <a:gd name="connsiteX3" fmla="*/ 0 w 591794"/>
                    <a:gd name="connsiteY3" fmla="*/ 294456 h 294456"/>
                    <a:gd name="connsiteX4" fmla="*/ 1422 w 591794"/>
                    <a:gd name="connsiteY4" fmla="*/ 278112 h 294456"/>
                    <a:gd name="connsiteX5" fmla="*/ 296026 w 591794"/>
                    <a:gd name="connsiteY5" fmla="*/ 0 h 294456"/>
                    <a:gd name="connsiteX6" fmla="*/ 445708 w 591794"/>
                    <a:gd name="connsiteY6" fmla="*/ 46147 h 294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91794" h="294456">
                      <a:moveTo>
                        <a:pt x="445708" y="46147"/>
                      </a:moveTo>
                      <a:cubicBezTo>
                        <a:pt x="519172" y="95076"/>
                        <a:pt x="573105" y="178913"/>
                        <a:pt x="590630" y="278112"/>
                      </a:cubicBezTo>
                      <a:lnTo>
                        <a:pt x="591794" y="291482"/>
                      </a:lnTo>
                      <a:lnTo>
                        <a:pt x="0" y="294456"/>
                      </a:lnTo>
                      <a:lnTo>
                        <a:pt x="1422" y="278112"/>
                      </a:lnTo>
                      <a:cubicBezTo>
                        <a:pt x="29463" y="119394"/>
                        <a:pt x="150707" y="0"/>
                        <a:pt x="296026" y="0"/>
                      </a:cubicBezTo>
                      <a:cubicBezTo>
                        <a:pt x="350521" y="0"/>
                        <a:pt x="401630" y="16790"/>
                        <a:pt x="445708" y="46147"/>
                      </a:cubicBezTo>
                      <a:close/>
                    </a:path>
                  </a:pathLst>
                </a:custGeom>
                <a:solidFill>
                  <a:srgbClr val="E3421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473505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4"/>
          <p:cNvPicPr preferRelativeResize="0"/>
          <p:nvPr/>
        </p:nvPicPr>
        <p:blipFill rotWithShape="1">
          <a:blip r:embed="rId3">
            <a:alphaModFix/>
            <a:duotone>
              <a:prstClr val="black"/>
              <a:srgbClr val="CB5845">
                <a:tint val="45000"/>
                <a:satMod val="400000"/>
              </a:srgbClr>
            </a:duotone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4037529-7F83-A3BE-7B4A-F3AC3FCB7589}"/>
              </a:ext>
            </a:extLst>
          </p:cNvPr>
          <p:cNvSpPr/>
          <p:nvPr/>
        </p:nvSpPr>
        <p:spPr>
          <a:xfrm>
            <a:off x="3524467" y="123298"/>
            <a:ext cx="2085233" cy="424982"/>
          </a:xfrm>
          <a:prstGeom prst="roundRect">
            <a:avLst/>
          </a:prstGeom>
          <a:solidFill>
            <a:srgbClr val="CC5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atin typeface="Oswald" pitchFamily="2" charset="0"/>
              </a:rPr>
              <a:t>Tổng</a:t>
            </a:r>
            <a:r>
              <a:rPr lang="en-US" sz="2000" b="1" dirty="0">
                <a:latin typeface="Oswald" pitchFamily="2" charset="0"/>
              </a:rPr>
              <a:t> </a:t>
            </a:r>
            <a:r>
              <a:rPr lang="en-US" sz="2000" b="1" dirty="0" err="1">
                <a:latin typeface="Oswald" pitchFamily="2" charset="0"/>
              </a:rPr>
              <a:t>kết</a:t>
            </a:r>
            <a:endParaRPr lang="vi-VN" sz="2000" b="1" dirty="0">
              <a:latin typeface="Oswald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12664E-309A-4556-68FA-81F008C55AF6}"/>
              </a:ext>
            </a:extLst>
          </p:cNvPr>
          <p:cNvSpPr/>
          <p:nvPr/>
        </p:nvSpPr>
        <p:spPr>
          <a:xfrm>
            <a:off x="220133" y="671578"/>
            <a:ext cx="3870604" cy="4189180"/>
          </a:xfrm>
          <a:prstGeom prst="rect">
            <a:avLst/>
          </a:prstGeom>
          <a:solidFill>
            <a:srgbClr val="CC584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2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swald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900058-470A-7A8C-FACA-81DFAACD378C}"/>
              </a:ext>
            </a:extLst>
          </p:cNvPr>
          <p:cNvSpPr/>
          <p:nvPr/>
        </p:nvSpPr>
        <p:spPr>
          <a:xfrm>
            <a:off x="220134" y="671578"/>
            <a:ext cx="3870604" cy="3136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swald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B6E4EB3-EBEA-2F83-F0E1-D44E4B0B2F60}"/>
              </a:ext>
            </a:extLst>
          </p:cNvPr>
          <p:cNvGrpSpPr/>
          <p:nvPr/>
        </p:nvGrpSpPr>
        <p:grpSpPr>
          <a:xfrm>
            <a:off x="304898" y="765121"/>
            <a:ext cx="104651" cy="126523"/>
            <a:chOff x="2256816" y="1157591"/>
            <a:chExt cx="447474" cy="447473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A298530-0094-8896-D491-E439BB2F6EB7}"/>
                </a:ext>
              </a:extLst>
            </p:cNvPr>
            <p:cNvCxnSpPr/>
            <p:nvPr/>
          </p:nvCxnSpPr>
          <p:spPr>
            <a:xfrm>
              <a:off x="2256817" y="1157591"/>
              <a:ext cx="447473" cy="4474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1050095-835F-ABC2-0786-0CAFDF0CD9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6816" y="1157591"/>
              <a:ext cx="447473" cy="4474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BA1A193-1593-C8E3-EBBF-8BDFF68152AA}"/>
              </a:ext>
            </a:extLst>
          </p:cNvPr>
          <p:cNvCxnSpPr>
            <a:cxnSpLocks/>
          </p:cNvCxnSpPr>
          <p:nvPr/>
        </p:nvCxnSpPr>
        <p:spPr>
          <a:xfrm>
            <a:off x="483192" y="671578"/>
            <a:ext cx="0" cy="3136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EDA0D5-2046-4AC1-BF45-230CEA9CDFF7}"/>
              </a:ext>
            </a:extLst>
          </p:cNvPr>
          <p:cNvCxnSpPr>
            <a:cxnSpLocks/>
          </p:cNvCxnSpPr>
          <p:nvPr/>
        </p:nvCxnSpPr>
        <p:spPr>
          <a:xfrm>
            <a:off x="744820" y="671578"/>
            <a:ext cx="0" cy="3136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65A97C0B-A0B1-B872-0007-911A68BB2B09}"/>
              </a:ext>
            </a:extLst>
          </p:cNvPr>
          <p:cNvSpPr/>
          <p:nvPr/>
        </p:nvSpPr>
        <p:spPr>
          <a:xfrm>
            <a:off x="550056" y="747546"/>
            <a:ext cx="133720" cy="16166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swald" pitchFamily="2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9122265-B1B9-0375-7A18-B654DFAEC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31" y="1287164"/>
            <a:ext cx="2958008" cy="2958008"/>
          </a:xfrm>
          <a:prstGeom prst="ellipse">
            <a:avLst/>
          </a:prstGeom>
          <a:ln w="63500" cap="rnd">
            <a:noFill/>
          </a:ln>
          <a:effectLst/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8057D689-FBB5-F858-4681-78187626791F}"/>
              </a:ext>
            </a:extLst>
          </p:cNvPr>
          <p:cNvSpPr txBox="1"/>
          <p:nvPr/>
        </p:nvSpPr>
        <p:spPr>
          <a:xfrm>
            <a:off x="4398448" y="2504558"/>
            <a:ext cx="42338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Oswald" pitchFamily="2" charset="0"/>
              </a:rPr>
              <a:t>Cảm</a:t>
            </a:r>
            <a:r>
              <a:rPr lang="en-US" sz="2800" dirty="0">
                <a:latin typeface="Oswald" pitchFamily="2" charset="0"/>
              </a:rPr>
              <a:t> </a:t>
            </a:r>
            <a:r>
              <a:rPr lang="en-US" sz="2800" dirty="0" err="1">
                <a:latin typeface="Oswald" pitchFamily="2" charset="0"/>
              </a:rPr>
              <a:t>ơn</a:t>
            </a:r>
            <a:r>
              <a:rPr lang="en-US" sz="2800" dirty="0">
                <a:latin typeface="Oswald" pitchFamily="2" charset="0"/>
              </a:rPr>
              <a:t> </a:t>
            </a:r>
            <a:r>
              <a:rPr lang="en-US" sz="2800" dirty="0" err="1">
                <a:latin typeface="Oswald" pitchFamily="2" charset="0"/>
              </a:rPr>
              <a:t>mọi</a:t>
            </a:r>
            <a:r>
              <a:rPr lang="en-US" sz="2800" dirty="0">
                <a:latin typeface="Oswald" pitchFamily="2" charset="0"/>
              </a:rPr>
              <a:t> </a:t>
            </a:r>
            <a:r>
              <a:rPr lang="en-US" sz="2800" dirty="0" err="1">
                <a:latin typeface="Oswald" pitchFamily="2" charset="0"/>
              </a:rPr>
              <a:t>người</a:t>
            </a:r>
            <a:r>
              <a:rPr lang="en-US" sz="2800" dirty="0">
                <a:latin typeface="Oswald" pitchFamily="2" charset="0"/>
              </a:rPr>
              <a:t> </a:t>
            </a:r>
            <a:r>
              <a:rPr lang="en-US" sz="2800" dirty="0" err="1">
                <a:latin typeface="Oswald" pitchFamily="2" charset="0"/>
              </a:rPr>
              <a:t>đã</a:t>
            </a:r>
            <a:r>
              <a:rPr lang="en-US" sz="2800" dirty="0">
                <a:latin typeface="Oswald" pitchFamily="2" charset="0"/>
              </a:rPr>
              <a:t> </a:t>
            </a:r>
            <a:r>
              <a:rPr lang="en-US" sz="2800" dirty="0" err="1">
                <a:latin typeface="Oswald" pitchFamily="2" charset="0"/>
              </a:rPr>
              <a:t>lắng</a:t>
            </a:r>
            <a:r>
              <a:rPr lang="en-US" sz="2800" dirty="0">
                <a:latin typeface="Oswald" pitchFamily="2" charset="0"/>
              </a:rPr>
              <a:t> </a:t>
            </a:r>
            <a:r>
              <a:rPr lang="en-US" sz="2800" dirty="0" err="1">
                <a:latin typeface="Oswald" pitchFamily="2" charset="0"/>
              </a:rPr>
              <a:t>nghe</a:t>
            </a:r>
            <a:endParaRPr lang="en-US" sz="2800" dirty="0">
              <a:latin typeface="Oswa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09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95;p24">
            <a:extLst>
              <a:ext uri="{FF2B5EF4-FFF2-40B4-BE49-F238E27FC236}">
                <a16:creationId xmlns:a16="http://schemas.microsoft.com/office/drawing/2014/main" id="{1E13B078-96C4-6D70-5E3C-F79351414E02}"/>
              </a:ext>
            </a:extLst>
          </p:cNvPr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E9D7BF">
                <a:tint val="45000"/>
                <a:satMod val="400000"/>
              </a:srgbClr>
            </a:duotone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F1406C-D19E-4461-9E40-6453C2D9B6BE}"/>
              </a:ext>
            </a:extLst>
          </p:cNvPr>
          <p:cNvSpPr/>
          <p:nvPr/>
        </p:nvSpPr>
        <p:spPr>
          <a:xfrm>
            <a:off x="-2159979" y="1711001"/>
            <a:ext cx="1635191" cy="1721498"/>
          </a:xfrm>
          <a:prstGeom prst="rect">
            <a:avLst/>
          </a:prstGeom>
          <a:solidFill>
            <a:srgbClr val="3933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0E0377-5056-40E5-BC20-B9E1F6A7756F}"/>
              </a:ext>
            </a:extLst>
          </p:cNvPr>
          <p:cNvSpPr txBox="1"/>
          <p:nvPr/>
        </p:nvSpPr>
        <p:spPr>
          <a:xfrm>
            <a:off x="-2684768" y="2137688"/>
            <a:ext cx="26769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D9D3D7"/>
                </a:solidFill>
              </a:rPr>
              <a:t>BÀI THUYẾT TRÌNH </a:t>
            </a:r>
            <a:endParaRPr lang="vi-VN" sz="1100" b="1" dirty="0">
              <a:solidFill>
                <a:srgbClr val="D9D3D7"/>
              </a:solidFill>
            </a:endParaRPr>
          </a:p>
          <a:p>
            <a:pPr algn="ctr"/>
            <a:endParaRPr lang="vi-VN" sz="1800" b="1" dirty="0">
              <a:solidFill>
                <a:srgbClr val="D9D3D7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820832-8437-4D77-9257-C4D76B0B662D}"/>
              </a:ext>
            </a:extLst>
          </p:cNvPr>
          <p:cNvSpPr txBox="1"/>
          <p:nvPr/>
        </p:nvSpPr>
        <p:spPr>
          <a:xfrm>
            <a:off x="-1751804" y="2401873"/>
            <a:ext cx="2083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>
                <a:solidFill>
                  <a:srgbClr val="804F52"/>
                </a:solidFill>
              </a:rPr>
              <a:t>N</a:t>
            </a:r>
            <a:endParaRPr lang="vi-VN" sz="2100" b="1">
              <a:solidFill>
                <a:srgbClr val="804F5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01B034-D7E6-41DD-ADE3-BD5F68F98860}"/>
              </a:ext>
            </a:extLst>
          </p:cNvPr>
          <p:cNvSpPr txBox="1"/>
          <p:nvPr/>
        </p:nvSpPr>
        <p:spPr>
          <a:xfrm>
            <a:off x="-1550727" y="2401195"/>
            <a:ext cx="2083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7E8E8D"/>
                </a:solidFill>
              </a:rPr>
              <a:t>A</a:t>
            </a:r>
            <a:endParaRPr lang="vi-VN" sz="2100" b="1" dirty="0">
              <a:solidFill>
                <a:srgbClr val="7E8E8D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5189FD-D703-4F1A-8BA3-7DD128A6A4D5}"/>
              </a:ext>
            </a:extLst>
          </p:cNvPr>
          <p:cNvSpPr txBox="1"/>
          <p:nvPr/>
        </p:nvSpPr>
        <p:spPr>
          <a:xfrm>
            <a:off x="-1323029" y="2401195"/>
            <a:ext cx="2083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494A57"/>
                </a:solidFill>
              </a:rPr>
              <a:t>M</a:t>
            </a:r>
            <a:endParaRPr lang="vi-VN" sz="2100" b="1" dirty="0">
              <a:solidFill>
                <a:srgbClr val="494A57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7C6EE7-5D1D-413A-A40D-5C07C08EF149}"/>
              </a:ext>
            </a:extLst>
          </p:cNvPr>
          <p:cNvSpPr txBox="1"/>
          <p:nvPr/>
        </p:nvSpPr>
        <p:spPr>
          <a:xfrm>
            <a:off x="-1106927" y="2401195"/>
            <a:ext cx="2083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>
                <a:solidFill>
                  <a:srgbClr val="ACAE87"/>
                </a:solidFill>
              </a:rPr>
              <a:t>E</a:t>
            </a:r>
            <a:endParaRPr lang="vi-VN" sz="2100" b="1">
              <a:solidFill>
                <a:srgbClr val="ACAE87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B8E1BD-9138-46A4-A916-70C008E2932C}"/>
              </a:ext>
            </a:extLst>
          </p:cNvPr>
          <p:cNvSpPr/>
          <p:nvPr/>
        </p:nvSpPr>
        <p:spPr>
          <a:xfrm>
            <a:off x="-2163650" y="2858911"/>
            <a:ext cx="1642533" cy="112889"/>
          </a:xfrm>
          <a:prstGeom prst="rect">
            <a:avLst/>
          </a:prstGeom>
          <a:solidFill>
            <a:srgbClr val="D9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05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10363D-7FDA-4C92-876D-EF798C4FD1DD}"/>
              </a:ext>
            </a:extLst>
          </p:cNvPr>
          <p:cNvSpPr/>
          <p:nvPr/>
        </p:nvSpPr>
        <p:spPr>
          <a:xfrm flipH="1">
            <a:off x="-1046560" y="2521744"/>
            <a:ext cx="10182740" cy="164306"/>
          </a:xfrm>
          <a:prstGeom prst="rect">
            <a:avLst/>
          </a:prstGeom>
          <a:solidFill>
            <a:srgbClr val="ACA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050"/>
          </a:p>
        </p:txBody>
      </p:sp>
    </p:spTree>
    <p:extLst>
      <p:ext uri="{BB962C8B-B14F-4D97-AF65-F5344CB8AC3E}">
        <p14:creationId xmlns:p14="http://schemas.microsoft.com/office/powerpoint/2010/main" val="489351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4"/>
          <p:cNvPicPr preferRelativeResize="0"/>
          <p:nvPr/>
        </p:nvPicPr>
        <p:blipFill rotWithShape="1">
          <a:blip r:embed="rId3">
            <a:alphaModFix/>
            <a:duotone>
              <a:prstClr val="black"/>
              <a:srgbClr val="E9D7BF">
                <a:tint val="45000"/>
                <a:satMod val="400000"/>
              </a:srgbClr>
            </a:duotone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528794-3B7D-2E89-25A0-9CD823D6DA52}"/>
              </a:ext>
            </a:extLst>
          </p:cNvPr>
          <p:cNvSpPr txBox="1"/>
          <p:nvPr/>
        </p:nvSpPr>
        <p:spPr>
          <a:xfrm>
            <a:off x="1828800" y="1971585"/>
            <a:ext cx="548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BÀI THUYẾT TRÌNH SẢN PHẨM CUỐI KHOÁ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B6C56A-A811-8C2D-3310-71EB467D8EAF}"/>
              </a:ext>
            </a:extLst>
          </p:cNvPr>
          <p:cNvSpPr txBox="1"/>
          <p:nvPr/>
        </p:nvSpPr>
        <p:spPr>
          <a:xfrm>
            <a:off x="1828800" y="3609235"/>
            <a:ext cx="1648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 : Ngô Gia Bảo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C5E4F7-F665-A85D-76D1-A4F4F6CA98AD}"/>
              </a:ext>
            </a:extLst>
          </p:cNvPr>
          <p:cNvSpPr/>
          <p:nvPr/>
        </p:nvSpPr>
        <p:spPr>
          <a:xfrm flipH="1">
            <a:off x="0" y="-914400"/>
            <a:ext cx="9144000" cy="7140102"/>
          </a:xfrm>
          <a:prstGeom prst="rect">
            <a:avLst/>
          </a:prstGeom>
          <a:solidFill>
            <a:srgbClr val="ACA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05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4"/>
          <p:cNvPicPr preferRelativeResize="0"/>
          <p:nvPr/>
        </p:nvPicPr>
        <p:blipFill rotWithShape="1">
          <a:blip r:embed="rId3">
            <a:alphaModFix/>
            <a:duotone>
              <a:prstClr val="black"/>
              <a:srgbClr val="E9D7BF">
                <a:tint val="45000"/>
                <a:satMod val="400000"/>
              </a:srgbClr>
            </a:duotone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528794-3B7D-2E89-25A0-9CD823D6DA52}"/>
              </a:ext>
            </a:extLst>
          </p:cNvPr>
          <p:cNvSpPr txBox="1"/>
          <p:nvPr/>
        </p:nvSpPr>
        <p:spPr>
          <a:xfrm>
            <a:off x="974361" y="1971585"/>
            <a:ext cx="73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  <a:latin typeface="Oswald" pitchFamily="2" charset="0"/>
              </a:rPr>
              <a:t>BÀI THUYẾT TRÌNH SẢN </a:t>
            </a:r>
          </a:p>
          <a:p>
            <a:pPr algn="ctr"/>
            <a:r>
              <a:rPr lang="en-US" sz="3600" dirty="0">
                <a:solidFill>
                  <a:sysClr val="windowText" lastClr="000000"/>
                </a:solidFill>
                <a:latin typeface="Oswald" pitchFamily="2" charset="0"/>
              </a:rPr>
              <a:t>PHẨM CUỐI KHOÁ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B6C56A-A811-8C2D-3310-71EB467D8EAF}"/>
              </a:ext>
            </a:extLst>
          </p:cNvPr>
          <p:cNvSpPr txBox="1"/>
          <p:nvPr/>
        </p:nvSpPr>
        <p:spPr>
          <a:xfrm>
            <a:off x="1828800" y="3609235"/>
            <a:ext cx="1326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swald" pitchFamily="2" charset="0"/>
              </a:rPr>
              <a:t>Cre : Ngô Gia Bảo</a:t>
            </a:r>
          </a:p>
        </p:txBody>
      </p:sp>
    </p:spTree>
    <p:extLst>
      <p:ext uri="{BB962C8B-B14F-4D97-AF65-F5344CB8AC3E}">
        <p14:creationId xmlns:p14="http://schemas.microsoft.com/office/powerpoint/2010/main" val="3287147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4"/>
          <p:cNvPicPr preferRelativeResize="0"/>
          <p:nvPr/>
        </p:nvPicPr>
        <p:blipFill rotWithShape="1">
          <a:blip r:embed="rId3">
            <a:alphaModFix/>
            <a:duotone>
              <a:prstClr val="black"/>
              <a:srgbClr val="E9D7BF">
                <a:tint val="45000"/>
                <a:satMod val="400000"/>
              </a:srgbClr>
            </a:duotone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8851C5C-85BA-4A81-0EA3-44461FBA223B}"/>
              </a:ext>
            </a:extLst>
          </p:cNvPr>
          <p:cNvSpPr/>
          <p:nvPr/>
        </p:nvSpPr>
        <p:spPr>
          <a:xfrm>
            <a:off x="1839892" y="1473906"/>
            <a:ext cx="2085233" cy="424982"/>
          </a:xfrm>
          <a:prstGeom prst="roundRect">
            <a:avLst/>
          </a:prstGeom>
          <a:solidFill>
            <a:srgbClr val="8194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atin typeface="Oswald" pitchFamily="2" charset="0"/>
              </a:rPr>
              <a:t>Giới</a:t>
            </a:r>
            <a:r>
              <a:rPr lang="en-US" sz="2000" b="1" dirty="0">
                <a:latin typeface="Oswald" pitchFamily="2" charset="0"/>
              </a:rPr>
              <a:t> </a:t>
            </a:r>
            <a:r>
              <a:rPr lang="en-US" sz="2000" b="1" dirty="0" err="1">
                <a:latin typeface="Oswald" pitchFamily="2" charset="0"/>
              </a:rPr>
              <a:t>thiệu</a:t>
            </a:r>
            <a:endParaRPr lang="vi-VN" sz="2000" b="1" dirty="0">
              <a:latin typeface="Oswald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A2C0E01-DFFD-D7D2-543B-DE2C0EC2BA14}"/>
              </a:ext>
            </a:extLst>
          </p:cNvPr>
          <p:cNvSpPr/>
          <p:nvPr/>
        </p:nvSpPr>
        <p:spPr>
          <a:xfrm>
            <a:off x="1839892" y="2063380"/>
            <a:ext cx="2085233" cy="424982"/>
          </a:xfrm>
          <a:prstGeom prst="roundRect">
            <a:avLst/>
          </a:prstGeom>
          <a:solidFill>
            <a:srgbClr val="3E72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swald" pitchFamily="2" charset="0"/>
              </a:rPr>
              <a:t>Ý </a:t>
            </a:r>
            <a:r>
              <a:rPr lang="en-US" sz="2000" b="1" dirty="0" err="1">
                <a:latin typeface="Oswald" pitchFamily="2" charset="0"/>
              </a:rPr>
              <a:t>tưỡng</a:t>
            </a:r>
            <a:endParaRPr lang="vi-VN" sz="2000" b="1" dirty="0">
              <a:latin typeface="Oswald" pitchFamily="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F382F7E-A7E6-7AA8-AFC7-31EB725439A8}"/>
              </a:ext>
            </a:extLst>
          </p:cNvPr>
          <p:cNvSpPr/>
          <p:nvPr/>
        </p:nvSpPr>
        <p:spPr>
          <a:xfrm>
            <a:off x="1839892" y="2651178"/>
            <a:ext cx="2085233" cy="424982"/>
          </a:xfrm>
          <a:prstGeom prst="roundRect">
            <a:avLst/>
          </a:prstGeom>
          <a:solidFill>
            <a:srgbClr val="ECC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atin typeface="Oswald" pitchFamily="2" charset="0"/>
              </a:rPr>
              <a:t>Lí</a:t>
            </a:r>
            <a:r>
              <a:rPr lang="en-US" sz="2000" b="1" dirty="0">
                <a:latin typeface="Oswald" pitchFamily="2" charset="0"/>
              </a:rPr>
              <a:t> do &amp; </a:t>
            </a:r>
            <a:r>
              <a:rPr lang="en-US" sz="2000" b="1" dirty="0" err="1">
                <a:latin typeface="Oswald" pitchFamily="2" charset="0"/>
              </a:rPr>
              <a:t>Lợi</a:t>
            </a:r>
            <a:r>
              <a:rPr lang="en-US" sz="2000" b="1" dirty="0">
                <a:latin typeface="Oswald" pitchFamily="2" charset="0"/>
              </a:rPr>
              <a:t> </a:t>
            </a:r>
            <a:r>
              <a:rPr lang="en-US" sz="2000" b="1" dirty="0" err="1">
                <a:latin typeface="Oswald" pitchFamily="2" charset="0"/>
              </a:rPr>
              <a:t>ích</a:t>
            </a:r>
            <a:endParaRPr lang="vi-VN" sz="2000" b="1" dirty="0">
              <a:latin typeface="Oswald" pitchFamily="2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EE60037-D354-8957-6817-A0B5F4556179}"/>
              </a:ext>
            </a:extLst>
          </p:cNvPr>
          <p:cNvSpPr/>
          <p:nvPr/>
        </p:nvSpPr>
        <p:spPr>
          <a:xfrm>
            <a:off x="1839892" y="3244611"/>
            <a:ext cx="2085233" cy="424982"/>
          </a:xfrm>
          <a:prstGeom prst="roundRect">
            <a:avLst/>
          </a:prstGeom>
          <a:solidFill>
            <a:srgbClr val="CC5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atin typeface="Oswald" pitchFamily="2" charset="0"/>
              </a:rPr>
              <a:t>Quá</a:t>
            </a:r>
            <a:r>
              <a:rPr lang="en-US" sz="2000" b="1" dirty="0">
                <a:latin typeface="Oswald" pitchFamily="2" charset="0"/>
              </a:rPr>
              <a:t> </a:t>
            </a:r>
            <a:r>
              <a:rPr lang="en-US" sz="2000" b="1" dirty="0" err="1">
                <a:latin typeface="Oswald" pitchFamily="2" charset="0"/>
              </a:rPr>
              <a:t>trình</a:t>
            </a:r>
            <a:endParaRPr lang="vi-VN" sz="2000" b="1" dirty="0">
              <a:latin typeface="Oswald" pitchFamily="2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FCA7AF6-3F16-2CFB-DC8B-5BC9247E3CB3}"/>
              </a:ext>
            </a:extLst>
          </p:cNvPr>
          <p:cNvSpPr/>
          <p:nvPr/>
        </p:nvSpPr>
        <p:spPr>
          <a:xfrm>
            <a:off x="5218874" y="1473906"/>
            <a:ext cx="2085233" cy="424982"/>
          </a:xfrm>
          <a:prstGeom prst="roundRect">
            <a:avLst/>
          </a:prstGeom>
          <a:solidFill>
            <a:srgbClr val="8194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atin typeface="Oswald" pitchFamily="2" charset="0"/>
              </a:rPr>
              <a:t>Trình</a:t>
            </a:r>
            <a:r>
              <a:rPr lang="en-US" sz="2000" b="1" dirty="0">
                <a:latin typeface="Oswald" pitchFamily="2" charset="0"/>
              </a:rPr>
              <a:t> </a:t>
            </a:r>
            <a:r>
              <a:rPr lang="en-US" sz="2000" b="1" dirty="0" err="1">
                <a:latin typeface="Oswald" pitchFamily="2" charset="0"/>
              </a:rPr>
              <a:t>bày</a:t>
            </a:r>
            <a:endParaRPr lang="vi-VN" sz="2000" b="1" dirty="0">
              <a:latin typeface="Oswald" pitchFamily="2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5571B8F-661F-3B92-0F55-962986C265F6}"/>
              </a:ext>
            </a:extLst>
          </p:cNvPr>
          <p:cNvSpPr/>
          <p:nvPr/>
        </p:nvSpPr>
        <p:spPr>
          <a:xfrm>
            <a:off x="5218874" y="2063380"/>
            <a:ext cx="2085233" cy="424982"/>
          </a:xfrm>
          <a:prstGeom prst="roundRect">
            <a:avLst/>
          </a:prstGeom>
          <a:solidFill>
            <a:srgbClr val="3E72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atin typeface="Oswald" pitchFamily="2" charset="0"/>
              </a:rPr>
              <a:t>Hạn</a:t>
            </a:r>
            <a:r>
              <a:rPr lang="en-US" sz="2000" b="1" dirty="0">
                <a:latin typeface="Oswald" pitchFamily="2" charset="0"/>
              </a:rPr>
              <a:t> </a:t>
            </a:r>
            <a:r>
              <a:rPr lang="en-US" sz="2000" b="1" dirty="0" err="1">
                <a:latin typeface="Oswald" pitchFamily="2" charset="0"/>
              </a:rPr>
              <a:t>chế</a:t>
            </a:r>
            <a:r>
              <a:rPr lang="en-US" sz="2000" b="1" dirty="0">
                <a:latin typeface="Oswald" pitchFamily="2" charset="0"/>
              </a:rPr>
              <a:t> </a:t>
            </a:r>
            <a:endParaRPr lang="vi-VN" sz="2000" b="1" dirty="0">
              <a:latin typeface="Oswald" pitchFamily="2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36C0F56-7060-1A92-B487-0FF720F5E13B}"/>
              </a:ext>
            </a:extLst>
          </p:cNvPr>
          <p:cNvSpPr/>
          <p:nvPr/>
        </p:nvSpPr>
        <p:spPr>
          <a:xfrm>
            <a:off x="5218874" y="2651178"/>
            <a:ext cx="2085233" cy="424982"/>
          </a:xfrm>
          <a:prstGeom prst="roundRect">
            <a:avLst/>
          </a:prstGeom>
          <a:solidFill>
            <a:srgbClr val="ECC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atin typeface="Oswald" pitchFamily="2" charset="0"/>
              </a:rPr>
              <a:t>Trả</a:t>
            </a:r>
            <a:r>
              <a:rPr lang="en-US" sz="2000" b="1" dirty="0">
                <a:latin typeface="Oswald" pitchFamily="2" charset="0"/>
              </a:rPr>
              <a:t> </a:t>
            </a:r>
            <a:r>
              <a:rPr lang="en-US" sz="2000" b="1" dirty="0" err="1">
                <a:latin typeface="Oswald" pitchFamily="2" charset="0"/>
              </a:rPr>
              <a:t>lời</a:t>
            </a:r>
            <a:r>
              <a:rPr lang="en-US" sz="2000" b="1" dirty="0">
                <a:latin typeface="Oswald" pitchFamily="2" charset="0"/>
              </a:rPr>
              <a:t> </a:t>
            </a:r>
            <a:r>
              <a:rPr lang="en-US" sz="2000" b="1" dirty="0" err="1">
                <a:latin typeface="Oswald" pitchFamily="2" charset="0"/>
              </a:rPr>
              <a:t>câu</a:t>
            </a:r>
            <a:r>
              <a:rPr lang="en-US" sz="2000" b="1" dirty="0">
                <a:latin typeface="Oswald" pitchFamily="2" charset="0"/>
              </a:rPr>
              <a:t> </a:t>
            </a:r>
            <a:r>
              <a:rPr lang="en-US" sz="2000" b="1" dirty="0" err="1">
                <a:latin typeface="Oswald" pitchFamily="2" charset="0"/>
              </a:rPr>
              <a:t>hỏi</a:t>
            </a:r>
            <a:endParaRPr lang="vi-VN" sz="2000" b="1" dirty="0">
              <a:latin typeface="Oswald" pitchFamily="2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E7A1A85-C207-FAB9-5C7C-A7D7E7586812}"/>
              </a:ext>
            </a:extLst>
          </p:cNvPr>
          <p:cNvSpPr/>
          <p:nvPr/>
        </p:nvSpPr>
        <p:spPr>
          <a:xfrm>
            <a:off x="5218874" y="3244611"/>
            <a:ext cx="2085233" cy="424982"/>
          </a:xfrm>
          <a:prstGeom prst="roundRect">
            <a:avLst/>
          </a:prstGeom>
          <a:solidFill>
            <a:srgbClr val="CC5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atin typeface="Oswald" pitchFamily="2" charset="0"/>
              </a:rPr>
              <a:t>Tổng</a:t>
            </a:r>
            <a:r>
              <a:rPr lang="en-US" sz="2000" b="1" dirty="0">
                <a:latin typeface="Oswald" pitchFamily="2" charset="0"/>
              </a:rPr>
              <a:t> </a:t>
            </a:r>
            <a:r>
              <a:rPr lang="en-US" sz="2000" b="1" dirty="0" err="1">
                <a:latin typeface="Oswald" pitchFamily="2" charset="0"/>
              </a:rPr>
              <a:t>kết</a:t>
            </a:r>
            <a:endParaRPr lang="vi-VN" sz="2000" b="1" dirty="0">
              <a:latin typeface="Oswald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A84702-6A45-3CFE-AA11-FDCD8BC4D688}"/>
              </a:ext>
            </a:extLst>
          </p:cNvPr>
          <p:cNvSpPr txBox="1"/>
          <p:nvPr/>
        </p:nvSpPr>
        <p:spPr>
          <a:xfrm>
            <a:off x="1839892" y="589473"/>
            <a:ext cx="1592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Oswald" pitchFamily="2" charset="0"/>
              </a:rPr>
              <a:t>Giới</a:t>
            </a:r>
            <a:r>
              <a:rPr lang="en-US" dirty="0">
                <a:latin typeface="Oswald" pitchFamily="2" charset="0"/>
              </a:rPr>
              <a:t> </a:t>
            </a:r>
            <a:r>
              <a:rPr lang="en-US" dirty="0" err="1">
                <a:latin typeface="Oswald" pitchFamily="2" charset="0"/>
              </a:rPr>
              <a:t>Thiệu</a:t>
            </a:r>
            <a:r>
              <a:rPr lang="en-US" dirty="0">
                <a:latin typeface="Oswald" pitchFamily="2" charset="0"/>
              </a:rPr>
              <a:t> </a:t>
            </a:r>
            <a:r>
              <a:rPr lang="en-US" dirty="0" err="1">
                <a:latin typeface="Oswald" pitchFamily="2" charset="0"/>
              </a:rPr>
              <a:t>Sản</a:t>
            </a:r>
            <a:r>
              <a:rPr lang="en-US" dirty="0">
                <a:latin typeface="Oswald" pitchFamily="2" charset="0"/>
              </a:rPr>
              <a:t> </a:t>
            </a:r>
            <a:r>
              <a:rPr lang="en-US" dirty="0" err="1">
                <a:latin typeface="Oswald" pitchFamily="2" charset="0"/>
              </a:rPr>
              <a:t>phẩm</a:t>
            </a:r>
            <a:r>
              <a:rPr lang="en-US" dirty="0">
                <a:latin typeface="Oswald" pitchFamily="2" charset="0"/>
              </a:rPr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3154332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4"/>
          <p:cNvPicPr preferRelativeResize="0"/>
          <p:nvPr/>
        </p:nvPicPr>
        <p:blipFill rotWithShape="1">
          <a:blip r:embed="rId3">
            <a:alphaModFix/>
            <a:duotone>
              <a:prstClr val="black"/>
              <a:srgbClr val="A9D18E">
                <a:tint val="45000"/>
                <a:satMod val="400000"/>
              </a:srgbClr>
            </a:duotone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4F85BE-22CD-6233-A1DA-C90A470C3BA9}"/>
              </a:ext>
            </a:extLst>
          </p:cNvPr>
          <p:cNvGrpSpPr/>
          <p:nvPr/>
        </p:nvGrpSpPr>
        <p:grpSpPr>
          <a:xfrm>
            <a:off x="1134531" y="751417"/>
            <a:ext cx="6874933" cy="3640666"/>
            <a:chOff x="821267" y="770467"/>
            <a:chExt cx="6874933" cy="3640666"/>
          </a:xfrm>
        </p:grpSpPr>
        <p:grpSp>
          <p:nvGrpSpPr>
            <p:cNvPr id="3" name="APP WINDOW (FRONT)">
              <a:extLst>
                <a:ext uri="{FF2B5EF4-FFF2-40B4-BE49-F238E27FC236}">
                  <a16:creationId xmlns:a16="http://schemas.microsoft.com/office/drawing/2014/main" id="{3D765534-252A-A083-1C73-AC72DAA330D6}"/>
                </a:ext>
              </a:extLst>
            </p:cNvPr>
            <p:cNvGrpSpPr/>
            <p:nvPr/>
          </p:nvGrpSpPr>
          <p:grpSpPr>
            <a:xfrm>
              <a:off x="821267" y="770467"/>
              <a:ext cx="6874933" cy="3640666"/>
              <a:chOff x="344557" y="334618"/>
              <a:chExt cx="11502887" cy="6188765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DAE63A4-B8E6-2C35-3D37-46E5AE8DE5E8}"/>
                  </a:ext>
                </a:extLst>
              </p:cNvPr>
              <p:cNvSpPr/>
              <p:nvPr/>
            </p:nvSpPr>
            <p:spPr>
              <a:xfrm>
                <a:off x="344557" y="334618"/>
                <a:ext cx="11502887" cy="61887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>
                  <a:latin typeface="Oswald" pitchFamily="2" charset="0"/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1D3EAD0-FCA0-6B86-64A5-3B80748BCC68}"/>
                  </a:ext>
                </a:extLst>
              </p:cNvPr>
              <p:cNvSpPr/>
              <p:nvPr/>
            </p:nvSpPr>
            <p:spPr>
              <a:xfrm>
                <a:off x="344557" y="334618"/>
                <a:ext cx="11502886" cy="434008"/>
              </a:xfrm>
              <a:prstGeom prst="rect">
                <a:avLst/>
              </a:prstGeom>
              <a:solidFill>
                <a:srgbClr val="3E74A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>
                  <a:latin typeface="Oswald" pitchFamily="2" charset="0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9F7904C-6585-1734-5F11-B1D9EC71C9F7}"/>
                  </a:ext>
                </a:extLst>
              </p:cNvPr>
              <p:cNvGrpSpPr/>
              <p:nvPr/>
            </p:nvGrpSpPr>
            <p:grpSpPr>
              <a:xfrm>
                <a:off x="486382" y="464073"/>
                <a:ext cx="175098" cy="175098"/>
                <a:chOff x="2256816" y="1157591"/>
                <a:chExt cx="447474" cy="447473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47F94AB8-33D1-092A-B25C-47EE9825591A}"/>
                    </a:ext>
                  </a:extLst>
                </p:cNvPr>
                <p:cNvCxnSpPr/>
                <p:nvPr/>
              </p:nvCxnSpPr>
              <p:spPr>
                <a:xfrm>
                  <a:off x="2256817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CFDFB489-0D37-F6A7-7A74-FD5C65F2FC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56816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151A47CA-70E3-2254-756D-FC272A7134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698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EA97083-AE7E-8EFE-19FF-4599F1F789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2443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73BA0E1-89C5-A49E-604D-70A6F13B9D13}"/>
                  </a:ext>
                </a:extLst>
              </p:cNvPr>
              <p:cNvSpPr/>
              <p:nvPr/>
            </p:nvSpPr>
            <p:spPr>
              <a:xfrm>
                <a:off x="896569" y="439754"/>
                <a:ext cx="223736" cy="2237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>
                  <a:latin typeface="Oswald" pitchFamily="2" charset="0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A46CC-234E-46A4-A7FE-633780FD8F7F}"/>
                </a:ext>
              </a:extLst>
            </p:cNvPr>
            <p:cNvSpPr txBox="1"/>
            <p:nvPr/>
          </p:nvSpPr>
          <p:spPr>
            <a:xfrm>
              <a:off x="3802126" y="1902849"/>
              <a:ext cx="3894073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err="1">
                  <a:latin typeface="Oswald" pitchFamily="2" charset="0"/>
                </a:rPr>
                <a:t>Họ</a:t>
              </a:r>
              <a:r>
                <a:rPr lang="en-US" sz="2000" dirty="0">
                  <a:latin typeface="Oswald" pitchFamily="2" charset="0"/>
                </a:rPr>
                <a:t> </a:t>
              </a:r>
              <a:r>
                <a:rPr lang="en-US" sz="2000" dirty="0" err="1">
                  <a:latin typeface="Oswald" pitchFamily="2" charset="0"/>
                </a:rPr>
                <a:t>và</a:t>
              </a:r>
              <a:r>
                <a:rPr lang="en-US" sz="2000" dirty="0">
                  <a:latin typeface="Oswald" pitchFamily="2" charset="0"/>
                </a:rPr>
                <a:t> </a:t>
              </a:r>
              <a:r>
                <a:rPr lang="en-US" sz="2000" dirty="0" err="1">
                  <a:latin typeface="Oswald" pitchFamily="2" charset="0"/>
                </a:rPr>
                <a:t>Tên</a:t>
              </a:r>
              <a:r>
                <a:rPr lang="en-US" sz="2000" dirty="0">
                  <a:latin typeface="Oswald" pitchFamily="2" charset="0"/>
                </a:rPr>
                <a:t> : Ngô Gia Bảo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err="1">
                  <a:latin typeface="Oswald" pitchFamily="2" charset="0"/>
                </a:rPr>
                <a:t>Tuồi</a:t>
              </a:r>
              <a:r>
                <a:rPr lang="en-US" sz="2000" dirty="0">
                  <a:latin typeface="Oswald" pitchFamily="2" charset="0"/>
                </a:rPr>
                <a:t>: 14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err="1">
                  <a:latin typeface="Oswald" pitchFamily="2" charset="0"/>
                </a:rPr>
                <a:t>Học</a:t>
              </a:r>
              <a:r>
                <a:rPr lang="en-US" sz="2000" dirty="0">
                  <a:latin typeface="Oswald" pitchFamily="2" charset="0"/>
                </a:rPr>
                <a:t> </a:t>
              </a:r>
              <a:r>
                <a:rPr lang="en-US" sz="2000" dirty="0" err="1">
                  <a:latin typeface="Oswald" pitchFamily="2" charset="0"/>
                </a:rPr>
                <a:t>tập</a:t>
              </a:r>
              <a:r>
                <a:rPr lang="en-US" sz="2000" dirty="0">
                  <a:latin typeface="Oswald" pitchFamily="2" charset="0"/>
                </a:rPr>
                <a:t> </a:t>
              </a:r>
              <a:r>
                <a:rPr lang="en-US" sz="2000" dirty="0" err="1">
                  <a:latin typeface="Oswald" pitchFamily="2" charset="0"/>
                </a:rPr>
                <a:t>tại</a:t>
              </a:r>
              <a:r>
                <a:rPr lang="en-US" sz="2000" dirty="0">
                  <a:latin typeface="Oswald" pitchFamily="2" charset="0"/>
                </a:rPr>
                <a:t>: </a:t>
              </a:r>
              <a:r>
                <a:rPr lang="en-US" sz="2000" dirty="0" err="1">
                  <a:latin typeface="Oswald" pitchFamily="2" charset="0"/>
                </a:rPr>
                <a:t>Trường</a:t>
              </a:r>
              <a:r>
                <a:rPr lang="en-US" sz="2000" dirty="0">
                  <a:latin typeface="Oswald" pitchFamily="2" charset="0"/>
                </a:rPr>
                <a:t> </a:t>
              </a:r>
              <a:r>
                <a:rPr lang="en-US" sz="2000" dirty="0" err="1">
                  <a:latin typeface="Oswald" pitchFamily="2" charset="0"/>
                </a:rPr>
                <a:t>Thcs</a:t>
              </a:r>
              <a:r>
                <a:rPr lang="en-US" sz="2000" dirty="0">
                  <a:latin typeface="Oswald" pitchFamily="2" charset="0"/>
                </a:rPr>
                <a:t> Lê </a:t>
              </a:r>
              <a:r>
                <a:rPr lang="en-US" sz="2000" dirty="0" err="1">
                  <a:latin typeface="Oswald" pitchFamily="2" charset="0"/>
                </a:rPr>
                <a:t>Tấn</a:t>
              </a:r>
              <a:r>
                <a:rPr lang="en-US" sz="2000" dirty="0">
                  <a:latin typeface="Oswald" pitchFamily="2" charset="0"/>
                </a:rPr>
                <a:t> </a:t>
              </a:r>
              <a:r>
                <a:rPr lang="en-US" sz="2000" dirty="0" err="1">
                  <a:latin typeface="Oswald" pitchFamily="2" charset="0"/>
                </a:rPr>
                <a:t>Bê</a:t>
              </a:r>
              <a:br>
                <a:rPr lang="en-US" sz="2000" dirty="0">
                  <a:latin typeface="Oswald" pitchFamily="2" charset="0"/>
                </a:rPr>
              </a:br>
              <a:r>
                <a:rPr lang="en-US" sz="2000" dirty="0">
                  <a:latin typeface="Oswald" pitchFamily="2" charset="0"/>
                </a:rPr>
                <a:t>                 :  </a:t>
              </a:r>
              <a:r>
                <a:rPr lang="en-US" sz="2000" dirty="0" err="1">
                  <a:latin typeface="Oswald" pitchFamily="2" charset="0"/>
                </a:rPr>
                <a:t>Cơ</a:t>
              </a:r>
              <a:r>
                <a:rPr lang="en-US" sz="2000" dirty="0">
                  <a:latin typeface="Oswald" pitchFamily="2" charset="0"/>
                </a:rPr>
                <a:t> </a:t>
              </a:r>
              <a:r>
                <a:rPr lang="en-US" sz="2000" dirty="0" err="1">
                  <a:latin typeface="Oswald" pitchFamily="2" charset="0"/>
                </a:rPr>
                <a:t>sỡ</a:t>
              </a:r>
              <a:r>
                <a:rPr lang="en-US" sz="2000" dirty="0">
                  <a:latin typeface="Oswald" pitchFamily="2" charset="0"/>
                </a:rPr>
                <a:t> Mind X </a:t>
              </a:r>
              <a:r>
                <a:rPr lang="en-US" sz="2000" dirty="0" err="1">
                  <a:latin typeface="Oswald" pitchFamily="2" charset="0"/>
                </a:rPr>
                <a:t>đường</a:t>
              </a:r>
              <a:r>
                <a:rPr lang="en-US" sz="2000" dirty="0">
                  <a:latin typeface="Oswald" pitchFamily="2" charset="0"/>
                </a:rPr>
                <a:t> </a:t>
              </a:r>
              <a:r>
                <a:rPr lang="en-US" sz="2000" dirty="0" err="1">
                  <a:latin typeface="Oswald" pitchFamily="2" charset="0"/>
                </a:rPr>
                <a:t>số</a:t>
              </a:r>
              <a:r>
                <a:rPr lang="en-US" sz="2000" dirty="0">
                  <a:latin typeface="Oswald" pitchFamily="2" charset="0"/>
                </a:rPr>
                <a:t>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err="1">
                  <a:latin typeface="Oswald" pitchFamily="2" charset="0"/>
                </a:rPr>
                <a:t>Sản</a:t>
              </a:r>
              <a:r>
                <a:rPr lang="en-US" sz="2000" dirty="0">
                  <a:latin typeface="Oswald" pitchFamily="2" charset="0"/>
                </a:rPr>
                <a:t> </a:t>
              </a:r>
              <a:r>
                <a:rPr lang="en-US" sz="2000" dirty="0" err="1">
                  <a:latin typeface="Oswald" pitchFamily="2" charset="0"/>
                </a:rPr>
                <a:t>phẩm</a:t>
              </a:r>
              <a:r>
                <a:rPr lang="en-US" sz="2000" dirty="0">
                  <a:latin typeface="Oswald" pitchFamily="2" charset="0"/>
                </a:rPr>
                <a:t> : Web </a:t>
              </a:r>
              <a:r>
                <a:rPr lang="en-US" sz="2000" dirty="0" err="1">
                  <a:latin typeface="Oswald" pitchFamily="2" charset="0"/>
                </a:rPr>
                <a:t>bán</a:t>
              </a:r>
              <a:r>
                <a:rPr lang="en-US" sz="2000" dirty="0">
                  <a:latin typeface="Oswald" pitchFamily="2" charset="0"/>
                </a:rPr>
                <a:t> </a:t>
              </a:r>
              <a:r>
                <a:rPr lang="en-US" sz="2000" dirty="0" err="1">
                  <a:latin typeface="Oswald" pitchFamily="2" charset="0"/>
                </a:rPr>
                <a:t>hoa</a:t>
              </a:r>
              <a:endParaRPr lang="en-US" sz="2000" dirty="0">
                <a:latin typeface="Oswald" pitchFamily="2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41DB0BC-71DF-31B7-E360-6B264ABEB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4326" y="1359556"/>
              <a:ext cx="2717800" cy="2717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BD07AA-7FEF-4571-BB8A-BE472406C8D1}"/>
              </a:ext>
            </a:extLst>
          </p:cNvPr>
          <p:cNvSpPr/>
          <p:nvPr/>
        </p:nvSpPr>
        <p:spPr>
          <a:xfrm>
            <a:off x="3529383" y="172743"/>
            <a:ext cx="2085233" cy="424982"/>
          </a:xfrm>
          <a:prstGeom prst="roundRect">
            <a:avLst/>
          </a:prstGeom>
          <a:solidFill>
            <a:srgbClr val="81943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atin typeface="Oswald" pitchFamily="2" charset="0"/>
              </a:rPr>
              <a:t>Giới</a:t>
            </a:r>
            <a:r>
              <a:rPr lang="en-US" sz="2000" b="1" dirty="0">
                <a:latin typeface="Oswald" pitchFamily="2" charset="0"/>
              </a:rPr>
              <a:t> </a:t>
            </a:r>
            <a:r>
              <a:rPr lang="en-US" sz="2000" b="1" dirty="0" err="1">
                <a:latin typeface="Oswald" pitchFamily="2" charset="0"/>
              </a:rPr>
              <a:t>thiệu</a:t>
            </a:r>
            <a:endParaRPr lang="vi-VN" sz="2000" b="1" dirty="0">
              <a:latin typeface="Oswald" pitchFamily="2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262E7AA-9DF4-79CF-EF90-105FE2171E12}"/>
              </a:ext>
            </a:extLst>
          </p:cNvPr>
          <p:cNvSpPr/>
          <p:nvPr/>
        </p:nvSpPr>
        <p:spPr>
          <a:xfrm>
            <a:off x="3529382" y="4564825"/>
            <a:ext cx="2085233" cy="424982"/>
          </a:xfrm>
          <a:prstGeom prst="roundRect">
            <a:avLst/>
          </a:prstGeom>
          <a:solidFill>
            <a:srgbClr val="3E72A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swald" pitchFamily="2" charset="0"/>
              </a:rPr>
              <a:t>Ý </a:t>
            </a:r>
            <a:r>
              <a:rPr lang="en-US" sz="2000" b="1" dirty="0" err="1">
                <a:latin typeface="Oswald" pitchFamily="2" charset="0"/>
              </a:rPr>
              <a:t>tưỡng</a:t>
            </a:r>
            <a:endParaRPr lang="vi-VN" sz="2000" b="1" dirty="0">
              <a:latin typeface="Oswa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784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4"/>
          <p:cNvPicPr preferRelativeResize="0"/>
          <p:nvPr/>
        </p:nvPicPr>
        <p:blipFill rotWithShape="1">
          <a:blip r:embed="rId3">
            <a:alphaModFix/>
            <a:duotone>
              <a:prstClr val="black"/>
              <a:srgbClr val="7CA7CE">
                <a:tint val="45000"/>
                <a:satMod val="400000"/>
              </a:srgbClr>
            </a:duotone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5913DF7-B3F7-5F22-7A44-6BDF17E57C63}"/>
              </a:ext>
            </a:extLst>
          </p:cNvPr>
          <p:cNvSpPr/>
          <p:nvPr/>
        </p:nvSpPr>
        <p:spPr>
          <a:xfrm>
            <a:off x="3529383" y="172743"/>
            <a:ext cx="2085233" cy="424982"/>
          </a:xfrm>
          <a:prstGeom prst="roundRect">
            <a:avLst/>
          </a:prstGeom>
          <a:solidFill>
            <a:srgbClr val="3E72A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swald" pitchFamily="2" charset="0"/>
              </a:rPr>
              <a:t>Ý </a:t>
            </a:r>
            <a:r>
              <a:rPr lang="en-US" sz="2000" b="1" dirty="0" err="1">
                <a:latin typeface="Oswald" pitchFamily="2" charset="0"/>
              </a:rPr>
              <a:t>tưỡng</a:t>
            </a:r>
            <a:endParaRPr lang="vi-VN" sz="2000" b="1" dirty="0">
              <a:latin typeface="Oswald" pitchFamily="2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CE756A0-CC50-7976-3930-828E26DFC20F}"/>
              </a:ext>
            </a:extLst>
          </p:cNvPr>
          <p:cNvSpPr/>
          <p:nvPr/>
        </p:nvSpPr>
        <p:spPr>
          <a:xfrm>
            <a:off x="3527558" y="4564825"/>
            <a:ext cx="2085233" cy="424982"/>
          </a:xfrm>
          <a:prstGeom prst="roundRect">
            <a:avLst/>
          </a:prstGeom>
          <a:solidFill>
            <a:srgbClr val="ECC54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atin typeface="Oswald" pitchFamily="2" charset="0"/>
              </a:rPr>
              <a:t>Lí</a:t>
            </a:r>
            <a:r>
              <a:rPr lang="en-US" sz="2000" b="1" dirty="0">
                <a:latin typeface="Oswald" pitchFamily="2" charset="0"/>
              </a:rPr>
              <a:t> do &amp; </a:t>
            </a:r>
            <a:r>
              <a:rPr lang="en-US" sz="2000" b="1" dirty="0" err="1">
                <a:latin typeface="Oswald" pitchFamily="2" charset="0"/>
              </a:rPr>
              <a:t>Lợi</a:t>
            </a:r>
            <a:r>
              <a:rPr lang="en-US" sz="2000" b="1" dirty="0">
                <a:latin typeface="Oswald" pitchFamily="2" charset="0"/>
              </a:rPr>
              <a:t> </a:t>
            </a:r>
            <a:r>
              <a:rPr lang="en-US" sz="2000" b="1" dirty="0" err="1">
                <a:latin typeface="Oswald" pitchFamily="2" charset="0"/>
              </a:rPr>
              <a:t>ích</a:t>
            </a:r>
            <a:endParaRPr lang="vi-VN" sz="2000" b="1" dirty="0">
              <a:latin typeface="Oswald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64CCB23-A0E8-1A46-A6D4-DAFF9ABBFC99}"/>
              </a:ext>
            </a:extLst>
          </p:cNvPr>
          <p:cNvGrpSpPr/>
          <p:nvPr/>
        </p:nvGrpSpPr>
        <p:grpSpPr>
          <a:xfrm>
            <a:off x="1132707" y="751417"/>
            <a:ext cx="6874933" cy="3640666"/>
            <a:chOff x="821267" y="770467"/>
            <a:chExt cx="6874933" cy="3640666"/>
          </a:xfrm>
        </p:grpSpPr>
        <p:grpSp>
          <p:nvGrpSpPr>
            <p:cNvPr id="3" name="APP WINDOW (FRONT)">
              <a:extLst>
                <a:ext uri="{FF2B5EF4-FFF2-40B4-BE49-F238E27FC236}">
                  <a16:creationId xmlns:a16="http://schemas.microsoft.com/office/drawing/2014/main" id="{3D765534-252A-A083-1C73-AC72DAA330D6}"/>
                </a:ext>
              </a:extLst>
            </p:cNvPr>
            <p:cNvGrpSpPr/>
            <p:nvPr/>
          </p:nvGrpSpPr>
          <p:grpSpPr>
            <a:xfrm>
              <a:off x="821267" y="770467"/>
              <a:ext cx="6874933" cy="3640666"/>
              <a:chOff x="344557" y="334618"/>
              <a:chExt cx="11502886" cy="6188765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DAE63A4-B8E6-2C35-3D37-46E5AE8DE5E8}"/>
                  </a:ext>
                </a:extLst>
              </p:cNvPr>
              <p:cNvSpPr/>
              <p:nvPr/>
            </p:nvSpPr>
            <p:spPr>
              <a:xfrm>
                <a:off x="344557" y="334618"/>
                <a:ext cx="11502886" cy="61887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>
                  <a:latin typeface="Oswald" pitchFamily="2" charset="0"/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1D3EAD0-FCA0-6B86-64A5-3B80748BCC68}"/>
                  </a:ext>
                </a:extLst>
              </p:cNvPr>
              <p:cNvSpPr/>
              <p:nvPr/>
            </p:nvSpPr>
            <p:spPr>
              <a:xfrm>
                <a:off x="344557" y="334618"/>
                <a:ext cx="11502886" cy="434008"/>
              </a:xfrm>
              <a:prstGeom prst="rect">
                <a:avLst/>
              </a:prstGeom>
              <a:solidFill>
                <a:srgbClr val="3E74A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>
                  <a:latin typeface="Oswald" pitchFamily="2" charset="0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9F7904C-6585-1734-5F11-B1D9EC71C9F7}"/>
                  </a:ext>
                </a:extLst>
              </p:cNvPr>
              <p:cNvGrpSpPr/>
              <p:nvPr/>
            </p:nvGrpSpPr>
            <p:grpSpPr>
              <a:xfrm>
                <a:off x="486382" y="464073"/>
                <a:ext cx="175098" cy="175098"/>
                <a:chOff x="2256816" y="1157591"/>
                <a:chExt cx="447474" cy="447473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47F94AB8-33D1-092A-B25C-47EE9825591A}"/>
                    </a:ext>
                  </a:extLst>
                </p:cNvPr>
                <p:cNvCxnSpPr/>
                <p:nvPr/>
              </p:nvCxnSpPr>
              <p:spPr>
                <a:xfrm>
                  <a:off x="2256817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CFDFB489-0D37-F6A7-7A74-FD5C65F2FC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56816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151A47CA-70E3-2254-756D-FC272A7134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698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EA97083-AE7E-8EFE-19FF-4599F1F789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2443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73BA0E1-89C5-A49E-604D-70A6F13B9D13}"/>
                  </a:ext>
                </a:extLst>
              </p:cNvPr>
              <p:cNvSpPr/>
              <p:nvPr/>
            </p:nvSpPr>
            <p:spPr>
              <a:xfrm>
                <a:off x="896569" y="439754"/>
                <a:ext cx="223736" cy="2237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>
                  <a:latin typeface="Oswald" pitchFamily="2" charset="0"/>
                </a:endParaRP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66FFFB8-8F99-BCEE-44FE-BFF990B9CA32}"/>
                </a:ext>
              </a:extLst>
            </p:cNvPr>
            <p:cNvSpPr/>
            <p:nvPr/>
          </p:nvSpPr>
          <p:spPr>
            <a:xfrm>
              <a:off x="3260035" y="1038481"/>
              <a:ext cx="4436149" cy="337265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swald" pitchFamily="2" charset="0"/>
                </a:rPr>
                <a:t>Z</a:t>
              </a:r>
            </a:p>
          </p:txBody>
        </p:sp>
        <p:pic>
          <p:nvPicPr>
            <p:cNvPr id="1026" name="Picture 2" descr="Không có mô tả.">
              <a:extLst>
                <a:ext uri="{FF2B5EF4-FFF2-40B4-BE49-F238E27FC236}">
                  <a16:creationId xmlns:a16="http://schemas.microsoft.com/office/drawing/2014/main" id="{AFA713FA-E967-2542-C254-CE78A437C0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1073" y="2349499"/>
              <a:ext cx="3665125" cy="206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A2BF183-0427-E903-DF4B-A71E95808EE1}"/>
                </a:ext>
              </a:extLst>
            </p:cNvPr>
            <p:cNvSpPr txBox="1"/>
            <p:nvPr/>
          </p:nvSpPr>
          <p:spPr>
            <a:xfrm>
              <a:off x="821267" y="1816866"/>
              <a:ext cx="2438734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Oswald" pitchFamily="2" charset="0"/>
                </a:rPr>
                <a:t>Ý </a:t>
              </a:r>
              <a:r>
                <a:rPr lang="en-US" dirty="0" err="1">
                  <a:latin typeface="Oswald" pitchFamily="2" charset="0"/>
                </a:rPr>
                <a:t>tưỡng</a:t>
              </a:r>
              <a:r>
                <a:rPr lang="en-US" dirty="0">
                  <a:latin typeface="Oswald" pitchFamily="2" charset="0"/>
                </a:rPr>
                <a:t> </a:t>
              </a:r>
              <a:r>
                <a:rPr lang="en-US" dirty="0" err="1">
                  <a:latin typeface="Oswald" pitchFamily="2" charset="0"/>
                </a:rPr>
                <a:t>của</a:t>
              </a:r>
              <a:r>
                <a:rPr lang="en-US" dirty="0">
                  <a:latin typeface="Oswald" pitchFamily="2" charset="0"/>
                </a:rPr>
                <a:t> </a:t>
              </a:r>
              <a:r>
                <a:rPr lang="en-US" dirty="0" err="1">
                  <a:latin typeface="Oswald" pitchFamily="2" charset="0"/>
                </a:rPr>
                <a:t>em</a:t>
              </a:r>
              <a:r>
                <a:rPr lang="en-US" dirty="0">
                  <a:latin typeface="Oswald" pitchFamily="2" charset="0"/>
                </a:rPr>
                <a:t> </a:t>
              </a:r>
              <a:r>
                <a:rPr lang="en-US" dirty="0" err="1">
                  <a:latin typeface="Oswald" pitchFamily="2" charset="0"/>
                </a:rPr>
                <a:t>lấy</a:t>
              </a:r>
              <a:r>
                <a:rPr lang="en-US" dirty="0">
                  <a:latin typeface="Oswald" pitchFamily="2" charset="0"/>
                </a:rPr>
                <a:t> </a:t>
              </a:r>
              <a:r>
                <a:rPr lang="en-US" dirty="0" err="1">
                  <a:latin typeface="Oswald" pitchFamily="2" charset="0"/>
                </a:rPr>
                <a:t>từ</a:t>
              </a:r>
              <a:r>
                <a:rPr lang="en-US" dirty="0">
                  <a:latin typeface="Oswald" pitchFamily="2" charset="0"/>
                </a:rPr>
                <a:t> </a:t>
              </a:r>
              <a:r>
                <a:rPr lang="en-US" dirty="0" err="1">
                  <a:latin typeface="Oswald" pitchFamily="2" charset="0"/>
                </a:rPr>
                <a:t>Tựa</a:t>
              </a:r>
              <a:r>
                <a:rPr lang="en-US" dirty="0">
                  <a:latin typeface="Oswald" pitchFamily="2" charset="0"/>
                </a:rPr>
                <a:t> game </a:t>
              </a:r>
              <a:r>
                <a:rPr lang="en-US" dirty="0" err="1">
                  <a:latin typeface="Oswald" pitchFamily="2" charset="0"/>
                </a:rPr>
                <a:t>em</a:t>
              </a:r>
              <a:r>
                <a:rPr lang="en-US" dirty="0">
                  <a:latin typeface="Oswald" pitchFamily="2" charset="0"/>
                </a:rPr>
                <a:t> </a:t>
              </a:r>
              <a:r>
                <a:rPr lang="en-US" dirty="0" err="1">
                  <a:latin typeface="Oswald" pitchFamily="2" charset="0"/>
                </a:rPr>
                <a:t>rất</a:t>
              </a:r>
              <a:r>
                <a:rPr lang="en-US" dirty="0">
                  <a:latin typeface="Oswald" pitchFamily="2" charset="0"/>
                </a:rPr>
                <a:t> </a:t>
              </a:r>
              <a:r>
                <a:rPr lang="en-US" dirty="0" err="1">
                  <a:latin typeface="Oswald" pitchFamily="2" charset="0"/>
                </a:rPr>
                <a:t>thích</a:t>
              </a:r>
              <a:r>
                <a:rPr lang="en-US" dirty="0">
                  <a:latin typeface="Oswald" pitchFamily="2" charset="0"/>
                </a:rPr>
                <a:t> </a:t>
              </a:r>
              <a:r>
                <a:rPr lang="en-US" dirty="0" err="1">
                  <a:latin typeface="Oswald" pitchFamily="2" charset="0"/>
                </a:rPr>
                <a:t>chơi</a:t>
              </a:r>
              <a:r>
                <a:rPr lang="en-US" dirty="0">
                  <a:latin typeface="Oswald" pitchFamily="2" charset="0"/>
                </a:rPr>
                <a:t> “ VALORANT”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latin typeface="Oswald" pitchFamily="2" charset="0"/>
                </a:rPr>
                <a:t>Em</a:t>
              </a:r>
              <a:r>
                <a:rPr lang="en-US" dirty="0">
                  <a:latin typeface="Oswald" pitchFamily="2" charset="0"/>
                </a:rPr>
                <a:t> </a:t>
              </a:r>
              <a:r>
                <a:rPr lang="en-US" dirty="0" err="1">
                  <a:latin typeface="Oswald" pitchFamily="2" charset="0"/>
                </a:rPr>
                <a:t>thấy</a:t>
              </a:r>
              <a:r>
                <a:rPr lang="en-US" dirty="0">
                  <a:latin typeface="Oswald" pitchFamily="2" charset="0"/>
                </a:rPr>
                <a:t> </a:t>
              </a:r>
              <a:r>
                <a:rPr lang="en-US" dirty="0" err="1">
                  <a:latin typeface="Oswald" pitchFamily="2" charset="0"/>
                </a:rPr>
                <a:t>nó</a:t>
              </a:r>
              <a:r>
                <a:rPr lang="en-US" dirty="0">
                  <a:latin typeface="Oswald" pitchFamily="2" charset="0"/>
                </a:rPr>
                <a:t> </a:t>
              </a:r>
              <a:r>
                <a:rPr lang="en-US" dirty="0" err="1">
                  <a:latin typeface="Oswald" pitchFamily="2" charset="0"/>
                </a:rPr>
                <a:t>giao</a:t>
              </a:r>
              <a:r>
                <a:rPr lang="en-US" dirty="0">
                  <a:latin typeface="Oswald" pitchFamily="2" charset="0"/>
                </a:rPr>
                <a:t> </a:t>
              </a:r>
              <a:r>
                <a:rPr lang="en-US" dirty="0" err="1">
                  <a:latin typeface="Oswald" pitchFamily="2" charset="0"/>
                </a:rPr>
                <a:t>diện</a:t>
              </a:r>
              <a:r>
                <a:rPr lang="en-US" dirty="0">
                  <a:latin typeface="Oswald" pitchFamily="2" charset="0"/>
                </a:rPr>
                <a:t> </a:t>
              </a:r>
              <a:r>
                <a:rPr lang="en-US" dirty="0" err="1">
                  <a:latin typeface="Oswald" pitchFamily="2" charset="0"/>
                </a:rPr>
                <a:t>khá</a:t>
              </a:r>
              <a:r>
                <a:rPr lang="en-US" dirty="0">
                  <a:latin typeface="Oswald" pitchFamily="2" charset="0"/>
                </a:rPr>
                <a:t> </a:t>
              </a:r>
              <a:r>
                <a:rPr lang="en-US" dirty="0" err="1">
                  <a:latin typeface="Oswald" pitchFamily="2" charset="0"/>
                </a:rPr>
                <a:t>dễ</a:t>
              </a:r>
              <a:r>
                <a:rPr lang="en-US" dirty="0">
                  <a:latin typeface="Oswald" pitchFamily="2" charset="0"/>
                </a:rPr>
                <a:t> </a:t>
              </a:r>
              <a:r>
                <a:rPr lang="en-US" dirty="0" err="1">
                  <a:latin typeface="Oswald" pitchFamily="2" charset="0"/>
                </a:rPr>
                <a:t>thực</a:t>
              </a:r>
              <a:r>
                <a:rPr lang="en-US" dirty="0">
                  <a:latin typeface="Oswald" pitchFamily="2" charset="0"/>
                </a:rPr>
                <a:t> </a:t>
              </a:r>
              <a:r>
                <a:rPr lang="en-US" dirty="0" err="1">
                  <a:latin typeface="Oswald" pitchFamily="2" charset="0"/>
                </a:rPr>
                <a:t>hiện</a:t>
              </a:r>
              <a:r>
                <a:rPr lang="en-US" dirty="0">
                  <a:latin typeface="Oswald" pitchFamily="2" charset="0"/>
                </a:rPr>
                <a:t>/ </a:t>
              </a:r>
              <a:r>
                <a:rPr lang="en-US" dirty="0" err="1">
                  <a:latin typeface="Oswald" pitchFamily="2" charset="0"/>
                </a:rPr>
                <a:t>thấy</a:t>
              </a:r>
              <a:r>
                <a:rPr lang="en-US" dirty="0">
                  <a:latin typeface="Oswald" pitchFamily="2" charset="0"/>
                </a:rPr>
                <a:t> </a:t>
              </a:r>
              <a:r>
                <a:rPr lang="en-US" dirty="0" err="1">
                  <a:latin typeface="Oswald" pitchFamily="2" charset="0"/>
                </a:rPr>
                <a:t>những</a:t>
              </a:r>
              <a:r>
                <a:rPr lang="en-US" dirty="0">
                  <a:latin typeface="Oswald" pitchFamily="2" charset="0"/>
                </a:rPr>
                <a:t> </a:t>
              </a:r>
              <a:r>
                <a:rPr lang="en-US" dirty="0" err="1">
                  <a:latin typeface="Oswald" pitchFamily="2" charset="0"/>
                </a:rPr>
                <a:t>giao</a:t>
              </a:r>
              <a:r>
                <a:rPr lang="en-US" dirty="0">
                  <a:latin typeface="Oswald" pitchFamily="2" charset="0"/>
                </a:rPr>
                <a:t> </a:t>
              </a:r>
              <a:r>
                <a:rPr lang="en-US" dirty="0" err="1">
                  <a:latin typeface="Oswald" pitchFamily="2" charset="0"/>
                </a:rPr>
                <a:t>diện</a:t>
              </a:r>
              <a:r>
                <a:rPr lang="en-US" dirty="0">
                  <a:latin typeface="Oswald" pitchFamily="2" charset="0"/>
                </a:rPr>
                <a:t> </a:t>
              </a:r>
              <a:r>
                <a:rPr lang="en-US" dirty="0" err="1">
                  <a:latin typeface="Oswald" pitchFamily="2" charset="0"/>
                </a:rPr>
                <a:t>trong</a:t>
              </a:r>
              <a:r>
                <a:rPr lang="en-US" dirty="0">
                  <a:latin typeface="Oswald" pitchFamily="2" charset="0"/>
                </a:rPr>
                <a:t> game </a:t>
              </a:r>
              <a:r>
                <a:rPr lang="en-US" dirty="0" err="1">
                  <a:latin typeface="Oswald" pitchFamily="2" charset="0"/>
                </a:rPr>
                <a:t>khá</a:t>
              </a:r>
              <a:r>
                <a:rPr lang="en-US" dirty="0">
                  <a:latin typeface="Oswald" pitchFamily="2" charset="0"/>
                </a:rPr>
                <a:t> </a:t>
              </a:r>
              <a:r>
                <a:rPr lang="en-US" dirty="0" err="1">
                  <a:latin typeface="Oswald" pitchFamily="2" charset="0"/>
                </a:rPr>
                <a:t>thích</a:t>
              </a:r>
              <a:r>
                <a:rPr lang="en-US" dirty="0">
                  <a:latin typeface="Oswald" pitchFamily="2" charset="0"/>
                </a:rPr>
                <a:t> </a:t>
              </a:r>
              <a:r>
                <a:rPr lang="en-US" dirty="0" err="1">
                  <a:latin typeface="Oswald" pitchFamily="2" charset="0"/>
                </a:rPr>
                <a:t>hợp</a:t>
              </a:r>
              <a:r>
                <a:rPr lang="en-US" dirty="0">
                  <a:latin typeface="Oswald" pitchFamily="2" charset="0"/>
                </a:rPr>
                <a:t> </a:t>
              </a:r>
              <a:r>
                <a:rPr lang="en-US" dirty="0" err="1">
                  <a:latin typeface="Oswald" pitchFamily="2" charset="0"/>
                </a:rPr>
                <a:t>để</a:t>
              </a:r>
              <a:r>
                <a:rPr lang="en-US" dirty="0">
                  <a:latin typeface="Oswald" pitchFamily="2" charset="0"/>
                </a:rPr>
                <a:t> </a:t>
              </a:r>
              <a:r>
                <a:rPr lang="en-US" dirty="0" err="1">
                  <a:latin typeface="Oswald" pitchFamily="2" charset="0"/>
                </a:rPr>
                <a:t>tạo</a:t>
              </a:r>
              <a:r>
                <a:rPr lang="en-US" dirty="0">
                  <a:latin typeface="Oswald" pitchFamily="2" charset="0"/>
                </a:rPr>
                <a:t> 1 </a:t>
              </a:r>
              <a:r>
                <a:rPr lang="en-US" dirty="0" err="1">
                  <a:latin typeface="Oswald" pitchFamily="2" charset="0"/>
                </a:rPr>
                <a:t>trang</a:t>
              </a:r>
              <a:r>
                <a:rPr lang="en-US" dirty="0">
                  <a:latin typeface="Oswald" pitchFamily="2" charset="0"/>
                </a:rPr>
                <a:t> web </a:t>
              </a:r>
              <a:r>
                <a:rPr lang="en-US" dirty="0" err="1">
                  <a:latin typeface="Oswald" pitchFamily="2" charset="0"/>
                </a:rPr>
                <a:t>bán</a:t>
              </a:r>
              <a:r>
                <a:rPr lang="en-US" dirty="0">
                  <a:latin typeface="Oswald" pitchFamily="2" charset="0"/>
                </a:rPr>
                <a:t> </a:t>
              </a:r>
              <a:r>
                <a:rPr lang="en-US" dirty="0" err="1">
                  <a:latin typeface="Oswald" pitchFamily="2" charset="0"/>
                </a:rPr>
                <a:t>hoa</a:t>
              </a:r>
              <a:endParaRPr lang="en-US" dirty="0">
                <a:latin typeface="Oswald" pitchFamily="2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D0C8898-C9EB-D9D5-C48F-6B11949CF14C}"/>
              </a:ext>
            </a:extLst>
          </p:cNvPr>
          <p:cNvSpPr txBox="1"/>
          <p:nvPr/>
        </p:nvSpPr>
        <p:spPr>
          <a:xfrm>
            <a:off x="1999960" y="1360812"/>
            <a:ext cx="75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swald" pitchFamily="2" charset="0"/>
              </a:rPr>
              <a:t>Ý </a:t>
            </a:r>
            <a:r>
              <a:rPr lang="en-US" dirty="0" err="1">
                <a:latin typeface="Oswald" pitchFamily="2" charset="0"/>
              </a:rPr>
              <a:t>tưỡng</a:t>
            </a:r>
            <a:r>
              <a:rPr lang="en-US" dirty="0">
                <a:latin typeface="Oswald" pitchFamily="2" charset="0"/>
              </a:rPr>
              <a:t> 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9AC99B-E9F9-51F9-0B22-07BD8C7E2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9587" y="1015447"/>
            <a:ext cx="3484625" cy="196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31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4"/>
          <p:cNvPicPr preferRelativeResize="0"/>
          <p:nvPr/>
        </p:nvPicPr>
        <p:blipFill rotWithShape="1">
          <a:blip r:embed="rId3">
            <a:alphaModFix/>
            <a:duotone>
              <a:prstClr val="black"/>
              <a:srgbClr val="F1D16A">
                <a:tint val="45000"/>
                <a:satMod val="400000"/>
              </a:srgbClr>
            </a:duotone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CE756A0-CC50-7976-3930-828E26DFC20F}"/>
              </a:ext>
            </a:extLst>
          </p:cNvPr>
          <p:cNvSpPr/>
          <p:nvPr/>
        </p:nvSpPr>
        <p:spPr>
          <a:xfrm>
            <a:off x="3529383" y="172743"/>
            <a:ext cx="2085233" cy="424982"/>
          </a:xfrm>
          <a:prstGeom prst="roundRect">
            <a:avLst/>
          </a:prstGeom>
          <a:solidFill>
            <a:srgbClr val="ECC54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atin typeface="Oswald" pitchFamily="2" charset="0"/>
              </a:rPr>
              <a:t>Lí</a:t>
            </a:r>
            <a:r>
              <a:rPr lang="en-US" sz="2000" b="1" dirty="0">
                <a:latin typeface="Oswald" pitchFamily="2" charset="0"/>
              </a:rPr>
              <a:t> do &amp; </a:t>
            </a:r>
            <a:r>
              <a:rPr lang="en-US" sz="2000" b="1" dirty="0" err="1">
                <a:latin typeface="Oswald" pitchFamily="2" charset="0"/>
              </a:rPr>
              <a:t>Lợi</a:t>
            </a:r>
            <a:r>
              <a:rPr lang="en-US" sz="2000" b="1" dirty="0">
                <a:latin typeface="Oswald" pitchFamily="2" charset="0"/>
              </a:rPr>
              <a:t> </a:t>
            </a:r>
            <a:r>
              <a:rPr lang="en-US" sz="2000" b="1" dirty="0" err="1">
                <a:latin typeface="Oswald" pitchFamily="2" charset="0"/>
              </a:rPr>
              <a:t>ích</a:t>
            </a:r>
            <a:endParaRPr lang="vi-VN" sz="2000" b="1" dirty="0">
              <a:latin typeface="Oswald" pitchFamily="2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44BE9AD-D18C-0CB8-2258-DDA4C6B1984E}"/>
              </a:ext>
            </a:extLst>
          </p:cNvPr>
          <p:cNvSpPr/>
          <p:nvPr/>
        </p:nvSpPr>
        <p:spPr>
          <a:xfrm>
            <a:off x="3524469" y="4564825"/>
            <a:ext cx="2085233" cy="424982"/>
          </a:xfrm>
          <a:prstGeom prst="roundRect">
            <a:avLst/>
          </a:prstGeom>
          <a:solidFill>
            <a:srgbClr val="CC58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atin typeface="Oswald" pitchFamily="2" charset="0"/>
              </a:rPr>
              <a:t>Quá</a:t>
            </a:r>
            <a:r>
              <a:rPr lang="en-US" sz="2000" b="1" dirty="0">
                <a:latin typeface="Oswald" pitchFamily="2" charset="0"/>
              </a:rPr>
              <a:t> </a:t>
            </a:r>
            <a:r>
              <a:rPr lang="en-US" sz="2000" b="1" dirty="0" err="1">
                <a:latin typeface="Oswald" pitchFamily="2" charset="0"/>
              </a:rPr>
              <a:t>Trình</a:t>
            </a:r>
            <a:endParaRPr lang="vi-VN" sz="2000" b="1" dirty="0">
              <a:latin typeface="Oswald" pitchFamily="2" charset="0"/>
            </a:endParaRPr>
          </a:p>
        </p:txBody>
      </p:sp>
      <p:grpSp>
        <p:nvGrpSpPr>
          <p:cNvPr id="25" name="APP WINDOW (FRONT)">
            <a:extLst>
              <a:ext uri="{FF2B5EF4-FFF2-40B4-BE49-F238E27FC236}">
                <a16:creationId xmlns:a16="http://schemas.microsoft.com/office/drawing/2014/main" id="{85EC764E-15AF-F6E5-DB3C-DEB8D3A91C9E}"/>
              </a:ext>
            </a:extLst>
          </p:cNvPr>
          <p:cNvGrpSpPr/>
          <p:nvPr/>
        </p:nvGrpSpPr>
        <p:grpSpPr>
          <a:xfrm>
            <a:off x="1129618" y="751417"/>
            <a:ext cx="6874934" cy="3640666"/>
            <a:chOff x="344557" y="334618"/>
            <a:chExt cx="11502887" cy="618876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25F97F2-C809-CC42-EA64-D3FD28F8E7D2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swald" pitchFamily="2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89C9CD8-9E0C-52C2-6557-EC65698B0EFA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swald" pitchFamily="2" charset="0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66AB53A-8373-EA28-1507-CFD18155DD50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F358B22-95C6-F2CC-7091-6860BD7073D0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1CC7440E-9FEC-FDD6-8AB4-9CB5F1AAEE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1D3EFD8-79DA-0824-EE24-636EEFCF8FA2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58A622D-F586-1F67-8B7F-4D914A99C493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9DFCB76-C141-6064-7C47-9C57BD569C15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swald" pitchFamily="2" charset="0"/>
              </a:endParaRPr>
            </a:p>
          </p:txBody>
        </p:sp>
      </p:grpSp>
      <p:pic>
        <p:nvPicPr>
          <p:cNvPr id="1028" name="Picture 4" descr="Tặng hoa ngày sinh nhật và tất cả những điều bạn cần biết">
            <a:extLst>
              <a:ext uri="{FF2B5EF4-FFF2-40B4-BE49-F238E27FC236}">
                <a16:creationId xmlns:a16="http://schemas.microsoft.com/office/drawing/2014/main" id="{D34F3779-71C4-F862-7408-733931618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383" y="1080064"/>
            <a:ext cx="2163456" cy="32421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30" name="Picture 6" descr="hoa tươi 20/11">
            <a:extLst>
              <a:ext uri="{FF2B5EF4-FFF2-40B4-BE49-F238E27FC236}">
                <a16:creationId xmlns:a16="http://schemas.microsoft.com/office/drawing/2014/main" id="{B5A90D76-AF58-AF5B-DFF7-87058D0BD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304" y="1149901"/>
            <a:ext cx="2581554" cy="30990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/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6847A525-CD0F-6F07-C86A-781E4E0D6439}"/>
              </a:ext>
            </a:extLst>
          </p:cNvPr>
          <p:cNvSpPr txBox="1"/>
          <p:nvPr/>
        </p:nvSpPr>
        <p:spPr>
          <a:xfrm>
            <a:off x="4392490" y="1914577"/>
            <a:ext cx="36120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Oswald" pitchFamily="2" charset="0"/>
              </a:rPr>
              <a:t>Nhận</a:t>
            </a:r>
            <a:r>
              <a:rPr lang="en-US" sz="1600" dirty="0">
                <a:latin typeface="Oswald" pitchFamily="2" charset="0"/>
              </a:rPr>
              <a:t> </a:t>
            </a:r>
            <a:r>
              <a:rPr lang="en-US" sz="1600" dirty="0" err="1">
                <a:latin typeface="Oswald" pitchFamily="2" charset="0"/>
              </a:rPr>
              <a:t>thấy</a:t>
            </a:r>
            <a:r>
              <a:rPr lang="en-US" sz="1600" dirty="0">
                <a:latin typeface="Oswald" pitchFamily="2" charset="0"/>
              </a:rPr>
              <a:t> 8/3 </a:t>
            </a:r>
            <a:r>
              <a:rPr lang="en-US" sz="1600" dirty="0" err="1">
                <a:latin typeface="Oswald" pitchFamily="2" charset="0"/>
              </a:rPr>
              <a:t>mọi</a:t>
            </a:r>
            <a:r>
              <a:rPr lang="en-US" sz="1600" dirty="0">
                <a:latin typeface="Oswald" pitchFamily="2" charset="0"/>
              </a:rPr>
              <a:t> </a:t>
            </a:r>
            <a:r>
              <a:rPr lang="en-US" sz="1600" dirty="0" err="1">
                <a:latin typeface="Oswald" pitchFamily="2" charset="0"/>
              </a:rPr>
              <a:t>người</a:t>
            </a:r>
            <a:r>
              <a:rPr lang="en-US" sz="1600" dirty="0">
                <a:latin typeface="Oswald" pitchFamily="2" charset="0"/>
              </a:rPr>
              <a:t> </a:t>
            </a:r>
            <a:r>
              <a:rPr lang="en-US" sz="1600" dirty="0" err="1">
                <a:latin typeface="Oswald" pitchFamily="2" charset="0"/>
              </a:rPr>
              <a:t>có</a:t>
            </a:r>
            <a:r>
              <a:rPr lang="en-US" sz="1600" dirty="0">
                <a:latin typeface="Oswald" pitchFamily="2" charset="0"/>
              </a:rPr>
              <a:t> </a:t>
            </a:r>
            <a:r>
              <a:rPr lang="en-US" sz="1600" dirty="0" err="1">
                <a:latin typeface="Oswald" pitchFamily="2" charset="0"/>
              </a:rPr>
              <a:t>nhu</a:t>
            </a:r>
            <a:r>
              <a:rPr lang="en-US" sz="1600" dirty="0">
                <a:latin typeface="Oswald" pitchFamily="2" charset="0"/>
              </a:rPr>
              <a:t> </a:t>
            </a:r>
            <a:r>
              <a:rPr lang="en-US" sz="1600" dirty="0" err="1">
                <a:latin typeface="Oswald" pitchFamily="2" charset="0"/>
              </a:rPr>
              <a:t>cầu</a:t>
            </a:r>
            <a:r>
              <a:rPr lang="en-US" sz="1600" dirty="0">
                <a:latin typeface="Oswald" pitchFamily="2" charset="0"/>
              </a:rPr>
              <a:t> </a:t>
            </a:r>
            <a:r>
              <a:rPr lang="en-US" sz="1600" dirty="0" err="1">
                <a:latin typeface="Oswald" pitchFamily="2" charset="0"/>
              </a:rPr>
              <a:t>mua</a:t>
            </a:r>
            <a:r>
              <a:rPr lang="en-US" sz="1600" dirty="0">
                <a:latin typeface="Oswald" pitchFamily="2" charset="0"/>
              </a:rPr>
              <a:t> </a:t>
            </a:r>
            <a:r>
              <a:rPr lang="en-US" sz="1600" dirty="0" err="1">
                <a:latin typeface="Oswald" pitchFamily="2" charset="0"/>
              </a:rPr>
              <a:t>hoa</a:t>
            </a:r>
            <a:r>
              <a:rPr lang="en-US" sz="1600" dirty="0">
                <a:latin typeface="Oswald" pitchFamily="2" charset="0"/>
              </a:rPr>
              <a:t> </a:t>
            </a:r>
            <a:r>
              <a:rPr lang="en-US" sz="1600" dirty="0" err="1">
                <a:latin typeface="Oswald" pitchFamily="2" charset="0"/>
              </a:rPr>
              <a:t>nhưng</a:t>
            </a:r>
            <a:r>
              <a:rPr lang="en-US" sz="1600" dirty="0">
                <a:latin typeface="Oswald" pitchFamily="2" charset="0"/>
              </a:rPr>
              <a:t> </a:t>
            </a:r>
            <a:r>
              <a:rPr lang="en-US" sz="1600" dirty="0" err="1">
                <a:latin typeface="Oswald" pitchFamily="2" charset="0"/>
              </a:rPr>
              <a:t>lại</a:t>
            </a:r>
            <a:r>
              <a:rPr lang="en-US" sz="1600" dirty="0">
                <a:latin typeface="Oswald" pitchFamily="2" charset="0"/>
              </a:rPr>
              <a:t> ko </a:t>
            </a:r>
            <a:r>
              <a:rPr lang="en-US" sz="1600" dirty="0" err="1">
                <a:latin typeface="Oswald" pitchFamily="2" charset="0"/>
              </a:rPr>
              <a:t>biết</a:t>
            </a:r>
            <a:r>
              <a:rPr lang="en-US" sz="1600" dirty="0">
                <a:latin typeface="Oswald" pitchFamily="2" charset="0"/>
              </a:rPr>
              <a:t> </a:t>
            </a:r>
            <a:r>
              <a:rPr lang="en-US" sz="1600" dirty="0" err="1">
                <a:latin typeface="Oswald" pitchFamily="2" charset="0"/>
              </a:rPr>
              <a:t>mua</a:t>
            </a:r>
            <a:r>
              <a:rPr lang="en-US" sz="1600" dirty="0">
                <a:latin typeface="Oswald" pitchFamily="2" charset="0"/>
              </a:rPr>
              <a:t> ở </a:t>
            </a:r>
            <a:r>
              <a:rPr lang="en-US" sz="1600" dirty="0" err="1">
                <a:latin typeface="Oswald" pitchFamily="2" charset="0"/>
              </a:rPr>
              <a:t>đâu</a:t>
            </a:r>
            <a:r>
              <a:rPr lang="en-US" sz="1600" dirty="0">
                <a:latin typeface="Oswald" pitchFamily="2" charset="0"/>
              </a:rPr>
              <a:t> </a:t>
            </a:r>
            <a:r>
              <a:rPr lang="en-US" sz="1600" dirty="0" err="1">
                <a:latin typeface="Oswald" pitchFamily="2" charset="0"/>
              </a:rPr>
              <a:t>là</a:t>
            </a:r>
            <a:r>
              <a:rPr lang="en-US" sz="1600" dirty="0">
                <a:latin typeface="Oswald" pitchFamily="2" charset="0"/>
              </a:rPr>
              <a:t> </a:t>
            </a:r>
            <a:r>
              <a:rPr lang="en-US" sz="1600" dirty="0" err="1">
                <a:latin typeface="Oswald" pitchFamily="2" charset="0"/>
              </a:rPr>
              <a:t>uy</a:t>
            </a:r>
            <a:r>
              <a:rPr lang="en-US" sz="1600" dirty="0">
                <a:latin typeface="Oswald" pitchFamily="2" charset="0"/>
              </a:rPr>
              <a:t> </a:t>
            </a:r>
            <a:r>
              <a:rPr lang="en-US" sz="1600" dirty="0" err="1">
                <a:latin typeface="Oswald" pitchFamily="2" charset="0"/>
              </a:rPr>
              <a:t>tín</a:t>
            </a:r>
            <a:r>
              <a:rPr lang="en-US" sz="1600" dirty="0">
                <a:latin typeface="Oswald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Oswald" pitchFamily="2" charset="0"/>
              </a:rPr>
              <a:t>Phần</a:t>
            </a:r>
            <a:r>
              <a:rPr lang="en-US" sz="1600" dirty="0">
                <a:latin typeface="Oswald" pitchFamily="2" charset="0"/>
              </a:rPr>
              <a:t> </a:t>
            </a:r>
            <a:r>
              <a:rPr lang="en-US" sz="1600" dirty="0" err="1">
                <a:latin typeface="Oswald" pitchFamily="2" charset="0"/>
              </a:rPr>
              <a:t>lớn</a:t>
            </a:r>
            <a:r>
              <a:rPr lang="en-US" sz="1600" dirty="0">
                <a:latin typeface="Oswald" pitchFamily="2" charset="0"/>
              </a:rPr>
              <a:t> </a:t>
            </a:r>
            <a:r>
              <a:rPr lang="en-US" sz="1600" dirty="0" err="1">
                <a:latin typeface="Oswald" pitchFamily="2" charset="0"/>
              </a:rPr>
              <a:t>mọi</a:t>
            </a:r>
            <a:r>
              <a:rPr lang="en-US" sz="1600" dirty="0">
                <a:latin typeface="Oswald" pitchFamily="2" charset="0"/>
              </a:rPr>
              <a:t> </a:t>
            </a:r>
            <a:r>
              <a:rPr lang="en-US" sz="1600" dirty="0" err="1">
                <a:latin typeface="Oswald" pitchFamily="2" charset="0"/>
              </a:rPr>
              <a:t>người</a:t>
            </a:r>
            <a:r>
              <a:rPr lang="en-US" sz="1600" dirty="0">
                <a:latin typeface="Oswald" pitchFamily="2" charset="0"/>
              </a:rPr>
              <a:t> </a:t>
            </a:r>
            <a:r>
              <a:rPr lang="en-US" sz="1600" dirty="0" err="1">
                <a:latin typeface="Oswald" pitchFamily="2" charset="0"/>
              </a:rPr>
              <a:t>thường</a:t>
            </a:r>
            <a:r>
              <a:rPr lang="en-US" sz="1600" dirty="0">
                <a:latin typeface="Oswald" pitchFamily="2" charset="0"/>
              </a:rPr>
              <a:t> </a:t>
            </a:r>
            <a:r>
              <a:rPr lang="en-US" sz="1600" dirty="0" err="1">
                <a:latin typeface="Oswald" pitchFamily="2" charset="0"/>
              </a:rPr>
              <a:t>muốn</a:t>
            </a:r>
            <a:r>
              <a:rPr lang="en-US" sz="1600" dirty="0">
                <a:latin typeface="Oswald" pitchFamily="2" charset="0"/>
              </a:rPr>
              <a:t> </a:t>
            </a:r>
            <a:r>
              <a:rPr lang="en-US" sz="1600" dirty="0" err="1">
                <a:latin typeface="Oswald" pitchFamily="2" charset="0"/>
              </a:rPr>
              <a:t>mua</a:t>
            </a:r>
            <a:r>
              <a:rPr lang="en-US" sz="1600" dirty="0">
                <a:latin typeface="Oswald" pitchFamily="2" charset="0"/>
              </a:rPr>
              <a:t> </a:t>
            </a:r>
            <a:r>
              <a:rPr lang="en-US" sz="1600" dirty="0" err="1">
                <a:latin typeface="Oswald" pitchFamily="2" charset="0"/>
              </a:rPr>
              <a:t>những</a:t>
            </a:r>
            <a:r>
              <a:rPr lang="en-US" sz="1600" dirty="0">
                <a:latin typeface="Oswald" pitchFamily="2" charset="0"/>
              </a:rPr>
              <a:t> </a:t>
            </a:r>
            <a:r>
              <a:rPr lang="en-US" sz="1600" dirty="0" err="1">
                <a:latin typeface="Oswald" pitchFamily="2" charset="0"/>
              </a:rPr>
              <a:t>bông</a:t>
            </a:r>
            <a:r>
              <a:rPr lang="en-US" sz="1600" dirty="0">
                <a:latin typeface="Oswald" pitchFamily="2" charset="0"/>
              </a:rPr>
              <a:t> </a:t>
            </a:r>
            <a:r>
              <a:rPr lang="en-US" sz="1600" dirty="0" err="1">
                <a:latin typeface="Oswald" pitchFamily="2" charset="0"/>
              </a:rPr>
              <a:t>hoa</a:t>
            </a:r>
            <a:r>
              <a:rPr lang="en-US" sz="1600" dirty="0">
                <a:latin typeface="Oswald" pitchFamily="2" charset="0"/>
              </a:rPr>
              <a:t> </a:t>
            </a:r>
            <a:r>
              <a:rPr lang="en-US" sz="1600" dirty="0" err="1">
                <a:latin typeface="Oswald" pitchFamily="2" charset="0"/>
              </a:rPr>
              <a:t>tươi</a:t>
            </a:r>
            <a:r>
              <a:rPr lang="en-US" sz="1600" dirty="0">
                <a:latin typeface="Oswald" pitchFamily="2" charset="0"/>
              </a:rPr>
              <a:t> </a:t>
            </a:r>
            <a:r>
              <a:rPr lang="en-US" sz="1600" dirty="0" err="1">
                <a:latin typeface="Oswald" pitchFamily="2" charset="0"/>
              </a:rPr>
              <a:t>là</a:t>
            </a:r>
            <a:r>
              <a:rPr lang="en-US" sz="1600" dirty="0">
                <a:latin typeface="Oswald" pitchFamily="2" charset="0"/>
              </a:rPr>
              <a:t> </a:t>
            </a:r>
            <a:r>
              <a:rPr lang="en-US" sz="1600" dirty="0" err="1">
                <a:latin typeface="Oswald" pitchFamily="2" charset="0"/>
              </a:rPr>
              <a:t>nhanh</a:t>
            </a:r>
            <a:r>
              <a:rPr lang="en-US" sz="1600" dirty="0">
                <a:latin typeface="Oswald" pitchFamily="2" charset="0"/>
              </a:rPr>
              <a:t> </a:t>
            </a:r>
            <a:r>
              <a:rPr lang="en-US" sz="1600" dirty="0" err="1">
                <a:latin typeface="Oswald" pitchFamily="2" charset="0"/>
              </a:rPr>
              <a:t>chóng</a:t>
            </a:r>
            <a:r>
              <a:rPr lang="en-US" sz="1600" dirty="0">
                <a:latin typeface="Oswald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Oswald" pitchFamily="2" charset="0"/>
              </a:rPr>
              <a:t>Sản</a:t>
            </a:r>
            <a:r>
              <a:rPr lang="en-US" sz="1600" dirty="0">
                <a:latin typeface="Oswald" pitchFamily="2" charset="0"/>
              </a:rPr>
              <a:t> </a:t>
            </a:r>
            <a:r>
              <a:rPr lang="en-US" sz="1600" dirty="0" err="1">
                <a:latin typeface="Oswald" pitchFamily="2" charset="0"/>
              </a:rPr>
              <a:t>phẩm</a:t>
            </a:r>
            <a:r>
              <a:rPr lang="en-US" sz="1600" dirty="0">
                <a:latin typeface="Oswald" pitchFamily="2" charset="0"/>
              </a:rPr>
              <a:t> </a:t>
            </a:r>
            <a:r>
              <a:rPr lang="en-US" sz="1600" dirty="0" err="1">
                <a:latin typeface="Oswald" pitchFamily="2" charset="0"/>
              </a:rPr>
              <a:t>của</a:t>
            </a:r>
            <a:r>
              <a:rPr lang="en-US" sz="1600" dirty="0">
                <a:latin typeface="Oswald" pitchFamily="2" charset="0"/>
              </a:rPr>
              <a:t> </a:t>
            </a:r>
            <a:r>
              <a:rPr lang="en-US" sz="1600" dirty="0" err="1">
                <a:latin typeface="Oswald" pitchFamily="2" charset="0"/>
              </a:rPr>
              <a:t>em</a:t>
            </a:r>
            <a:r>
              <a:rPr lang="en-US" sz="1600" dirty="0">
                <a:latin typeface="Oswald" pitchFamily="2" charset="0"/>
              </a:rPr>
              <a:t> </a:t>
            </a:r>
            <a:r>
              <a:rPr lang="en-US" sz="1600" dirty="0" err="1">
                <a:latin typeface="Oswald" pitchFamily="2" charset="0"/>
              </a:rPr>
              <a:t>được</a:t>
            </a:r>
            <a:r>
              <a:rPr lang="en-US" sz="1600" dirty="0">
                <a:latin typeface="Oswald" pitchFamily="2" charset="0"/>
              </a:rPr>
              <a:t> </a:t>
            </a:r>
            <a:r>
              <a:rPr lang="en-US" sz="1600" dirty="0" err="1">
                <a:latin typeface="Oswald" pitchFamily="2" charset="0"/>
              </a:rPr>
              <a:t>tạo</a:t>
            </a:r>
            <a:r>
              <a:rPr lang="en-US" sz="1600" dirty="0">
                <a:latin typeface="Oswald" pitchFamily="2" charset="0"/>
              </a:rPr>
              <a:t> </a:t>
            </a:r>
            <a:r>
              <a:rPr lang="en-US" sz="1600" dirty="0" err="1">
                <a:latin typeface="Oswald" pitchFamily="2" charset="0"/>
              </a:rPr>
              <a:t>ra</a:t>
            </a:r>
            <a:r>
              <a:rPr lang="en-US" sz="1600" dirty="0">
                <a:latin typeface="Oswald" pitchFamily="2" charset="0"/>
              </a:rPr>
              <a:t> </a:t>
            </a:r>
            <a:r>
              <a:rPr lang="en-US" sz="1600" dirty="0" err="1">
                <a:latin typeface="Oswald" pitchFamily="2" charset="0"/>
              </a:rPr>
              <a:t>nhằm</a:t>
            </a:r>
            <a:r>
              <a:rPr lang="en-US" sz="1600" dirty="0">
                <a:latin typeface="Oswald" pitchFamily="2" charset="0"/>
              </a:rPr>
              <a:t> </a:t>
            </a:r>
            <a:r>
              <a:rPr lang="en-US" sz="1600" dirty="0" err="1">
                <a:latin typeface="Oswald" pitchFamily="2" charset="0"/>
              </a:rPr>
              <a:t>đáp</a:t>
            </a:r>
            <a:r>
              <a:rPr lang="en-US" sz="1600" dirty="0">
                <a:latin typeface="Oswald" pitchFamily="2" charset="0"/>
              </a:rPr>
              <a:t> </a:t>
            </a:r>
            <a:r>
              <a:rPr lang="en-US" sz="1600" dirty="0" err="1">
                <a:latin typeface="Oswald" pitchFamily="2" charset="0"/>
              </a:rPr>
              <a:t>ứng</a:t>
            </a:r>
            <a:r>
              <a:rPr lang="en-US" sz="1600" dirty="0">
                <a:latin typeface="Oswald" pitchFamily="2" charset="0"/>
              </a:rPr>
              <a:t> </a:t>
            </a:r>
            <a:r>
              <a:rPr lang="en-US" sz="1600" dirty="0" err="1">
                <a:latin typeface="Oswald" pitchFamily="2" charset="0"/>
              </a:rPr>
              <a:t>những</a:t>
            </a:r>
            <a:r>
              <a:rPr lang="en-US" sz="1600" dirty="0">
                <a:latin typeface="Oswald" pitchFamily="2" charset="0"/>
              </a:rPr>
              <a:t> </a:t>
            </a:r>
            <a:r>
              <a:rPr lang="en-US" sz="1600" dirty="0" err="1">
                <a:latin typeface="Oswald" pitchFamily="2" charset="0"/>
              </a:rPr>
              <a:t>nhu</a:t>
            </a:r>
            <a:r>
              <a:rPr lang="en-US" sz="1600" dirty="0">
                <a:latin typeface="Oswald" pitchFamily="2" charset="0"/>
              </a:rPr>
              <a:t> </a:t>
            </a:r>
            <a:r>
              <a:rPr lang="en-US" sz="1600" dirty="0" err="1">
                <a:latin typeface="Oswald" pitchFamily="2" charset="0"/>
              </a:rPr>
              <a:t>cầu</a:t>
            </a:r>
            <a:r>
              <a:rPr lang="en-US" sz="1600" dirty="0">
                <a:latin typeface="Oswald" pitchFamily="2" charset="0"/>
              </a:rPr>
              <a:t> </a:t>
            </a:r>
            <a:r>
              <a:rPr lang="en-US" sz="1600" dirty="0" err="1">
                <a:latin typeface="Oswald" pitchFamily="2" charset="0"/>
              </a:rPr>
              <a:t>trên</a:t>
            </a:r>
            <a:endParaRPr lang="en-US" sz="1600" dirty="0">
              <a:latin typeface="Oswa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388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4"/>
          <p:cNvPicPr preferRelativeResize="0"/>
          <p:nvPr/>
        </p:nvPicPr>
        <p:blipFill rotWithShape="1">
          <a:blip r:embed="rId3">
            <a:alphaModFix/>
            <a:duotone>
              <a:prstClr val="black"/>
              <a:srgbClr val="CB5845">
                <a:tint val="45000"/>
                <a:satMod val="400000"/>
              </a:srgbClr>
            </a:duotone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98" name="Group 97">
            <a:extLst>
              <a:ext uri="{FF2B5EF4-FFF2-40B4-BE49-F238E27FC236}">
                <a16:creationId xmlns:a16="http://schemas.microsoft.com/office/drawing/2014/main" id="{FB24A685-356A-169A-C9D6-5722A05BB723}"/>
              </a:ext>
            </a:extLst>
          </p:cNvPr>
          <p:cNvGrpSpPr/>
          <p:nvPr/>
        </p:nvGrpSpPr>
        <p:grpSpPr>
          <a:xfrm>
            <a:off x="178046" y="1086574"/>
            <a:ext cx="3050743" cy="1954181"/>
            <a:chOff x="116528" y="813524"/>
            <a:chExt cx="3050743" cy="1954181"/>
          </a:xfrm>
        </p:grpSpPr>
        <p:grpSp>
          <p:nvGrpSpPr>
            <p:cNvPr id="75" name="APP WINDOW (FRONT)">
              <a:extLst>
                <a:ext uri="{FF2B5EF4-FFF2-40B4-BE49-F238E27FC236}">
                  <a16:creationId xmlns:a16="http://schemas.microsoft.com/office/drawing/2014/main" id="{F926C15C-A20D-C41C-D5DA-28DDFC83DF18}"/>
                </a:ext>
              </a:extLst>
            </p:cNvPr>
            <p:cNvGrpSpPr/>
            <p:nvPr/>
          </p:nvGrpSpPr>
          <p:grpSpPr>
            <a:xfrm>
              <a:off x="116528" y="813524"/>
              <a:ext cx="3050743" cy="1954181"/>
              <a:chOff x="344557" y="334618"/>
              <a:chExt cx="11502887" cy="6188765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DC971C2-D412-FA73-D0BC-28DDDCF241F9}"/>
                  </a:ext>
                </a:extLst>
              </p:cNvPr>
              <p:cNvSpPr/>
              <p:nvPr/>
            </p:nvSpPr>
            <p:spPr>
              <a:xfrm>
                <a:off x="344557" y="334618"/>
                <a:ext cx="11502887" cy="61887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22BC20B1-4147-796B-7C5E-4557FF8D924F}"/>
                  </a:ext>
                </a:extLst>
              </p:cNvPr>
              <p:cNvSpPr/>
              <p:nvPr/>
            </p:nvSpPr>
            <p:spPr>
              <a:xfrm>
                <a:off x="344557" y="334618"/>
                <a:ext cx="11502886" cy="434008"/>
              </a:xfrm>
              <a:prstGeom prst="rect">
                <a:avLst/>
              </a:prstGeom>
              <a:solidFill>
                <a:srgbClr val="CB584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89A12529-5EDC-C21A-9115-468DEA1B77FF}"/>
                  </a:ext>
                </a:extLst>
              </p:cNvPr>
              <p:cNvGrpSpPr/>
              <p:nvPr/>
            </p:nvGrpSpPr>
            <p:grpSpPr>
              <a:xfrm>
                <a:off x="486382" y="464073"/>
                <a:ext cx="175098" cy="175098"/>
                <a:chOff x="2256816" y="1157591"/>
                <a:chExt cx="447474" cy="447473"/>
              </a:xfrm>
            </p:grpSpPr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1959E6A6-6EAC-C01D-2ED6-EC12D74EB268}"/>
                    </a:ext>
                  </a:extLst>
                </p:cNvPr>
                <p:cNvCxnSpPr/>
                <p:nvPr/>
              </p:nvCxnSpPr>
              <p:spPr>
                <a:xfrm>
                  <a:off x="2256817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A61D17D8-7CFB-585F-9160-E080CDCAA8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56816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B78069C-92EF-D711-EB0B-91EB9E1619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698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23C39735-D924-C195-AA65-A6D99BB854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2443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B23D5F33-3E8E-36D9-D4AB-FD4CE0930274}"/>
                  </a:ext>
                </a:extLst>
              </p:cNvPr>
              <p:cNvSpPr/>
              <p:nvPr/>
            </p:nvSpPr>
            <p:spPr>
              <a:xfrm>
                <a:off x="896569" y="439754"/>
                <a:ext cx="223736" cy="2237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D405C12-2BCD-9A1E-2500-BBAC702E71A7}"/>
                </a:ext>
              </a:extLst>
            </p:cNvPr>
            <p:cNvSpPr/>
            <p:nvPr/>
          </p:nvSpPr>
          <p:spPr>
            <a:xfrm>
              <a:off x="116528" y="950568"/>
              <a:ext cx="3042058" cy="180948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08C01F6-8DE4-367A-9E2A-85ABDBB39BD8}"/>
              </a:ext>
            </a:extLst>
          </p:cNvPr>
          <p:cNvSpPr/>
          <p:nvPr/>
        </p:nvSpPr>
        <p:spPr>
          <a:xfrm>
            <a:off x="3524468" y="172743"/>
            <a:ext cx="2085233" cy="424982"/>
          </a:xfrm>
          <a:prstGeom prst="roundRect">
            <a:avLst/>
          </a:prstGeom>
          <a:solidFill>
            <a:srgbClr val="CC58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/>
              <a:t>Quá</a:t>
            </a:r>
            <a:r>
              <a:rPr lang="en-US" sz="2000" b="1" dirty="0"/>
              <a:t> </a:t>
            </a:r>
            <a:r>
              <a:rPr lang="en-US" sz="2000" b="1" dirty="0" err="1"/>
              <a:t>Trình</a:t>
            </a:r>
            <a:endParaRPr lang="vi-VN" sz="2000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A1922B4-8786-CFE2-8389-9321A974F60F}"/>
              </a:ext>
            </a:extLst>
          </p:cNvPr>
          <p:cNvSpPr/>
          <p:nvPr/>
        </p:nvSpPr>
        <p:spPr>
          <a:xfrm>
            <a:off x="3524467" y="4564826"/>
            <a:ext cx="2085233" cy="424982"/>
          </a:xfrm>
          <a:prstGeom prst="roundRect">
            <a:avLst/>
          </a:prstGeom>
          <a:solidFill>
            <a:srgbClr val="81943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/>
              <a:t>Trình</a:t>
            </a:r>
            <a:r>
              <a:rPr lang="en-US" sz="2000" b="1" dirty="0"/>
              <a:t> </a:t>
            </a:r>
            <a:r>
              <a:rPr lang="en-US" sz="2000" b="1" dirty="0" err="1"/>
              <a:t>bày</a:t>
            </a:r>
            <a:endParaRPr lang="vi-VN" sz="2000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127E2EE-9253-8634-7099-92E8CCE921F9}"/>
              </a:ext>
            </a:extLst>
          </p:cNvPr>
          <p:cNvGrpSpPr/>
          <p:nvPr/>
        </p:nvGrpSpPr>
        <p:grpSpPr>
          <a:xfrm>
            <a:off x="1794879" y="2472009"/>
            <a:ext cx="3050970" cy="1954181"/>
            <a:chOff x="1134533" y="770469"/>
            <a:chExt cx="6875445" cy="3430310"/>
          </a:xfrm>
        </p:grpSpPr>
        <p:grpSp>
          <p:nvGrpSpPr>
            <p:cNvPr id="25" name="APP WINDOW (FRONT)">
              <a:extLst>
                <a:ext uri="{FF2B5EF4-FFF2-40B4-BE49-F238E27FC236}">
                  <a16:creationId xmlns:a16="http://schemas.microsoft.com/office/drawing/2014/main" id="{85EC764E-15AF-F6E5-DB3C-DEB8D3A91C9E}"/>
                </a:ext>
              </a:extLst>
            </p:cNvPr>
            <p:cNvGrpSpPr/>
            <p:nvPr/>
          </p:nvGrpSpPr>
          <p:grpSpPr>
            <a:xfrm>
              <a:off x="1134533" y="770469"/>
              <a:ext cx="6874934" cy="3430310"/>
              <a:chOff x="344557" y="334618"/>
              <a:chExt cx="11502887" cy="6188765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25F97F2-C809-CC42-EA64-D3FD28F8E7D2}"/>
                  </a:ext>
                </a:extLst>
              </p:cNvPr>
              <p:cNvSpPr/>
              <p:nvPr/>
            </p:nvSpPr>
            <p:spPr>
              <a:xfrm>
                <a:off x="344557" y="334618"/>
                <a:ext cx="11502887" cy="61887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89C9CD8-9E0C-52C2-6557-EC65698B0EFA}"/>
                  </a:ext>
                </a:extLst>
              </p:cNvPr>
              <p:cNvSpPr/>
              <p:nvPr/>
            </p:nvSpPr>
            <p:spPr>
              <a:xfrm>
                <a:off x="344557" y="334618"/>
                <a:ext cx="11502886" cy="434008"/>
              </a:xfrm>
              <a:prstGeom prst="rect">
                <a:avLst/>
              </a:prstGeom>
              <a:solidFill>
                <a:srgbClr val="CB584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66AB53A-8373-EA28-1507-CFD18155DD50}"/>
                  </a:ext>
                </a:extLst>
              </p:cNvPr>
              <p:cNvGrpSpPr/>
              <p:nvPr/>
            </p:nvGrpSpPr>
            <p:grpSpPr>
              <a:xfrm>
                <a:off x="486382" y="464073"/>
                <a:ext cx="175098" cy="175098"/>
                <a:chOff x="2256816" y="1157591"/>
                <a:chExt cx="447474" cy="447473"/>
              </a:xfrm>
            </p:grpSpPr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5F358B22-95C6-F2CC-7091-6860BD7073D0}"/>
                    </a:ext>
                  </a:extLst>
                </p:cNvPr>
                <p:cNvCxnSpPr/>
                <p:nvPr/>
              </p:nvCxnSpPr>
              <p:spPr>
                <a:xfrm>
                  <a:off x="2256817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1CC7440E-9FEC-FDD6-8AB4-9CB5F1AAEE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56816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11D3EFD8-79DA-0824-EE24-636EEFCF8F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698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E58A622D-F586-1F67-8B7F-4D914A99C4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2443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9DFCB76-C141-6064-7C47-9C57BD569C15}"/>
                  </a:ext>
                </a:extLst>
              </p:cNvPr>
              <p:cNvSpPr/>
              <p:nvPr/>
            </p:nvSpPr>
            <p:spPr>
              <a:xfrm>
                <a:off x="896569" y="439754"/>
                <a:ext cx="223736" cy="2237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4DAB13F-D4B9-96D2-F14F-4666CF38C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4533" y="1018920"/>
              <a:ext cx="6875445" cy="3176312"/>
            </a:xfrm>
            <a:prstGeom prst="rect">
              <a:avLst/>
            </a:prstGeom>
          </p:spPr>
        </p:pic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E139CA12-A518-8018-6917-D468D757AA9E}"/>
              </a:ext>
            </a:extLst>
          </p:cNvPr>
          <p:cNvSpPr txBox="1"/>
          <p:nvPr/>
        </p:nvSpPr>
        <p:spPr>
          <a:xfrm>
            <a:off x="1067547" y="717310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1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B9438B9-7B00-99AE-FD23-0D0FFE757AB1}"/>
              </a:ext>
            </a:extLst>
          </p:cNvPr>
          <p:cNvGrpSpPr/>
          <p:nvPr/>
        </p:nvGrpSpPr>
        <p:grpSpPr>
          <a:xfrm>
            <a:off x="4039616" y="1127451"/>
            <a:ext cx="3050743" cy="1954181"/>
            <a:chOff x="3959839" y="813524"/>
            <a:chExt cx="3050743" cy="1954181"/>
          </a:xfrm>
        </p:grpSpPr>
        <p:grpSp>
          <p:nvGrpSpPr>
            <p:cNvPr id="11" name="APP WINDOW (FRONT)">
              <a:extLst>
                <a:ext uri="{FF2B5EF4-FFF2-40B4-BE49-F238E27FC236}">
                  <a16:creationId xmlns:a16="http://schemas.microsoft.com/office/drawing/2014/main" id="{AF2C35D5-FC20-7B2F-BFE4-D5408CABDADD}"/>
                </a:ext>
              </a:extLst>
            </p:cNvPr>
            <p:cNvGrpSpPr/>
            <p:nvPr/>
          </p:nvGrpSpPr>
          <p:grpSpPr>
            <a:xfrm>
              <a:off x="3959839" y="813524"/>
              <a:ext cx="3050743" cy="1954181"/>
              <a:chOff x="344557" y="334618"/>
              <a:chExt cx="11502887" cy="6188765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72339AA-E1AC-087A-4523-CCF838510BB0}"/>
                  </a:ext>
                </a:extLst>
              </p:cNvPr>
              <p:cNvSpPr/>
              <p:nvPr/>
            </p:nvSpPr>
            <p:spPr>
              <a:xfrm>
                <a:off x="344557" y="334618"/>
                <a:ext cx="11502887" cy="61887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B802E0A-12C8-B043-C151-384B84F198FB}"/>
                  </a:ext>
                </a:extLst>
              </p:cNvPr>
              <p:cNvSpPr/>
              <p:nvPr/>
            </p:nvSpPr>
            <p:spPr>
              <a:xfrm>
                <a:off x="344557" y="334618"/>
                <a:ext cx="11502886" cy="434008"/>
              </a:xfrm>
              <a:prstGeom prst="rect">
                <a:avLst/>
              </a:prstGeom>
              <a:solidFill>
                <a:srgbClr val="CB584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9A652ECF-3B69-65CE-77D4-7700BFCCB8E7}"/>
                  </a:ext>
                </a:extLst>
              </p:cNvPr>
              <p:cNvGrpSpPr/>
              <p:nvPr/>
            </p:nvGrpSpPr>
            <p:grpSpPr>
              <a:xfrm>
                <a:off x="486382" y="464073"/>
                <a:ext cx="175098" cy="175098"/>
                <a:chOff x="2256816" y="1157591"/>
                <a:chExt cx="447474" cy="447473"/>
              </a:xfrm>
            </p:grpSpPr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3A3D520C-0228-863D-C582-E5427F285F6F}"/>
                    </a:ext>
                  </a:extLst>
                </p:cNvPr>
                <p:cNvCxnSpPr/>
                <p:nvPr/>
              </p:nvCxnSpPr>
              <p:spPr>
                <a:xfrm>
                  <a:off x="2256817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BA779704-63DB-7F2D-1E6B-E3E8E52D42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56816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0E50857-9FA3-2B62-3465-78171914AD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698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49DF0F26-22D6-7AD4-0083-B16B4A97EE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2443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1336D99-1383-B801-D4CE-3CD21DEB66F1}"/>
                  </a:ext>
                </a:extLst>
              </p:cNvPr>
              <p:cNvSpPr/>
              <p:nvPr/>
            </p:nvSpPr>
            <p:spPr>
              <a:xfrm>
                <a:off x="896569" y="439754"/>
                <a:ext cx="223736" cy="2237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E369941F-FC1F-E75D-52EA-B01E12B27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9839" y="958247"/>
              <a:ext cx="3044092" cy="1805290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70F749B6-B79A-4DB3-80D4-5E502A32AA16}"/>
              </a:ext>
            </a:extLst>
          </p:cNvPr>
          <p:cNvSpPr/>
          <p:nvPr/>
        </p:nvSpPr>
        <p:spPr>
          <a:xfrm>
            <a:off x="5823636" y="2465602"/>
            <a:ext cx="3050743" cy="19541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A804A78-88A7-B25F-FBA7-B56E10CDAF6B}"/>
              </a:ext>
            </a:extLst>
          </p:cNvPr>
          <p:cNvSpPr/>
          <p:nvPr/>
        </p:nvSpPr>
        <p:spPr>
          <a:xfrm>
            <a:off x="5823636" y="2465602"/>
            <a:ext cx="3050743" cy="137044"/>
          </a:xfrm>
          <a:prstGeom prst="rect">
            <a:avLst/>
          </a:prstGeom>
          <a:solidFill>
            <a:srgbClr val="CB584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49696ED-AEC2-05FD-4CAA-A6B9C5975943}"/>
              </a:ext>
            </a:extLst>
          </p:cNvPr>
          <p:cNvGrpSpPr/>
          <p:nvPr/>
        </p:nvGrpSpPr>
        <p:grpSpPr>
          <a:xfrm>
            <a:off x="5861250" y="2506479"/>
            <a:ext cx="46439" cy="55289"/>
            <a:chOff x="2256816" y="1157591"/>
            <a:chExt cx="447474" cy="447473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AA8CE68-5EF7-4568-F471-7ADA80614A52}"/>
                </a:ext>
              </a:extLst>
            </p:cNvPr>
            <p:cNvCxnSpPr/>
            <p:nvPr/>
          </p:nvCxnSpPr>
          <p:spPr>
            <a:xfrm>
              <a:off x="2256817" y="1157591"/>
              <a:ext cx="447473" cy="4474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A3017FC-729D-DA11-D192-EA40EA6243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6816" y="1157591"/>
              <a:ext cx="447473" cy="4474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3691064-615D-08D3-5FC7-ED233E10F0E2}"/>
              </a:ext>
            </a:extLst>
          </p:cNvPr>
          <p:cNvCxnSpPr>
            <a:cxnSpLocks/>
          </p:cNvCxnSpPr>
          <p:nvPr/>
        </p:nvCxnSpPr>
        <p:spPr>
          <a:xfrm>
            <a:off x="5940368" y="2465602"/>
            <a:ext cx="0" cy="1370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ACB4A98-AAA2-E9D5-2632-9DE8AAF66709}"/>
              </a:ext>
            </a:extLst>
          </p:cNvPr>
          <p:cNvCxnSpPr>
            <a:cxnSpLocks/>
          </p:cNvCxnSpPr>
          <p:nvPr/>
        </p:nvCxnSpPr>
        <p:spPr>
          <a:xfrm>
            <a:off x="6056465" y="2465602"/>
            <a:ext cx="0" cy="1370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F63AD177-1060-ADF6-9A5D-7FBD6F555D66}"/>
              </a:ext>
            </a:extLst>
          </p:cNvPr>
          <p:cNvSpPr/>
          <p:nvPr/>
        </p:nvSpPr>
        <p:spPr>
          <a:xfrm>
            <a:off x="5970038" y="2498800"/>
            <a:ext cx="59338" cy="706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235B0B93-6D0E-9C7C-20CD-B2185D2AEF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4746" y="2609053"/>
            <a:ext cx="3053866" cy="1807556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29F6DC9A-1E32-AEE7-6FF2-D4CDA02594B9}"/>
              </a:ext>
            </a:extLst>
          </p:cNvPr>
          <p:cNvSpPr txBox="1"/>
          <p:nvPr/>
        </p:nvSpPr>
        <p:spPr>
          <a:xfrm>
            <a:off x="1794879" y="2041295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4/2/2023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03BABC3-A72A-E565-BD44-A2B33A581276}"/>
              </a:ext>
            </a:extLst>
          </p:cNvPr>
          <p:cNvSpPr txBox="1"/>
          <p:nvPr/>
        </p:nvSpPr>
        <p:spPr>
          <a:xfrm>
            <a:off x="4495504" y="781061"/>
            <a:ext cx="21323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11/2/2023   -   19/2/2023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F674022-12D5-F06E-F948-3AF2F3F49D05}"/>
              </a:ext>
            </a:extLst>
          </p:cNvPr>
          <p:cNvSpPr txBox="1"/>
          <p:nvPr/>
        </p:nvSpPr>
        <p:spPr>
          <a:xfrm>
            <a:off x="7044371" y="2141540"/>
            <a:ext cx="2032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25/2/2023   -   5/3/2023</a:t>
            </a:r>
          </a:p>
        </p:txBody>
      </p:sp>
    </p:spTree>
    <p:extLst>
      <p:ext uri="{BB962C8B-B14F-4D97-AF65-F5344CB8AC3E}">
        <p14:creationId xmlns:p14="http://schemas.microsoft.com/office/powerpoint/2010/main" val="498515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307</Words>
  <Application>Microsoft Office PowerPoint</Application>
  <PresentationFormat>On-screen Show (16:9)</PresentationFormat>
  <Paragraphs>63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Oswald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Bảo Ngô Gia</cp:lastModifiedBy>
  <cp:revision>6</cp:revision>
  <dcterms:modified xsi:type="dcterms:W3CDTF">2023-03-04T06:58:39Z</dcterms:modified>
</cp:coreProperties>
</file>